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16"/>
  </p:notesMasterIdLst>
  <p:sldIdLst>
    <p:sldId id="256" r:id="rId3"/>
    <p:sldId id="257" r:id="rId4"/>
    <p:sldId id="260" r:id="rId5"/>
    <p:sldId id="262" r:id="rId6"/>
    <p:sldId id="305" r:id="rId7"/>
    <p:sldId id="280" r:id="rId8"/>
    <p:sldId id="362" r:id="rId9"/>
    <p:sldId id="363" r:id="rId10"/>
    <p:sldId id="365" r:id="rId11"/>
    <p:sldId id="366" r:id="rId12"/>
    <p:sldId id="368" r:id="rId13"/>
    <p:sldId id="369" r:id="rId14"/>
    <p:sldId id="367" r:id="rId15"/>
  </p:sldIdLst>
  <p:sldSz cx="24377650" cy="13716000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Montserrat" panose="00000500000000000000" pitchFamily="2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AEA2B0-16F8-42A5-81C4-F566372FB005}" styleName="Table_0">
    <a:wholeTbl>
      <a:tcTxStyle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Style>
        <a:tcBdr/>
        <a:fill>
          <a:solidFill>
            <a:srgbClr val="CACACA"/>
          </a:solidFill>
        </a:fill>
      </a:tcStyle>
    </a:band1H>
    <a:band1V>
      <a:tcStyle>
        <a:tcBdr/>
        <a:fill>
          <a:solidFill>
            <a:srgbClr val="CACACA"/>
          </a:solidFill>
        </a:fill>
      </a:tcStyle>
    </a:band1V>
    <a:lastCol>
      <a:tcTxStyle b="on"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3" autoAdjust="0"/>
    <p:restoredTop sz="94660"/>
  </p:normalViewPr>
  <p:slideViewPr>
    <p:cSldViewPr snapToGrid="0">
      <p:cViewPr varScale="1">
        <p:scale>
          <a:sx n="40" d="100"/>
          <a:sy n="40" d="100"/>
        </p:scale>
        <p:origin x="90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765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39599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28937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368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Shape 9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78" name="Shape 9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79" name="Shape 97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5</a:t>
            </a:fld>
            <a:endParaRPr lang="en-US" sz="1200" b="0" i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8152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92530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5280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-5400000">
            <a:off x="22733267" y="767871"/>
            <a:ext cx="521206" cy="52391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/>
          <p:nvPr/>
        </p:nvSpPr>
        <p:spPr>
          <a:xfrm>
            <a:off x="22587451" y="7698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24849" cy="2651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rot="-5400000">
            <a:off x="22199862" y="666379"/>
            <a:ext cx="521100" cy="523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800" cy="87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054051" y="6682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ontserrat" panose="02000505000000020004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19947600" cy="265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 rtl="0">
              <a:spcBef>
                <a:spcPts val="0"/>
              </a:spcBef>
              <a:buFont typeface="Arial" panose="020B0604020202020204"/>
              <a:buNone/>
              <a:defRPr sz="1800"/>
            </a:lvl2pPr>
            <a:lvl3pPr lvl="2" indent="0" rtl="0">
              <a:spcBef>
                <a:spcPts val="0"/>
              </a:spcBef>
              <a:buFont typeface="Arial" panose="020B0604020202020204"/>
              <a:buNone/>
              <a:defRPr sz="1800"/>
            </a:lvl3pPr>
            <a:lvl4pPr lvl="3" indent="0" rtl="0">
              <a:spcBef>
                <a:spcPts val="0"/>
              </a:spcBef>
              <a:buFont typeface="Arial" panose="020B0604020202020204"/>
              <a:buNone/>
              <a:defRPr sz="1800"/>
            </a:lvl4pPr>
            <a:lvl5pPr lvl="4" indent="0" rtl="0">
              <a:spcBef>
                <a:spcPts val="0"/>
              </a:spcBef>
              <a:buFont typeface="Arial" panose="020B0604020202020204"/>
              <a:buNone/>
              <a:defRPr sz="1800"/>
            </a:lvl5pPr>
            <a:lvl6pPr lvl="5" indent="0" rtl="0">
              <a:spcBef>
                <a:spcPts val="0"/>
              </a:spcBef>
              <a:buFont typeface="Arial" panose="020B0604020202020204"/>
              <a:buNone/>
              <a:defRPr sz="1800"/>
            </a:lvl6pPr>
            <a:lvl7pPr lvl="6" indent="0" rtl="0">
              <a:spcBef>
                <a:spcPts val="0"/>
              </a:spcBef>
              <a:buFont typeface="Arial" panose="020B0604020202020204"/>
              <a:buNone/>
              <a:defRPr sz="1800"/>
            </a:lvl7pPr>
            <a:lvl8pPr lvl="7" indent="0" rtl="0">
              <a:spcBef>
                <a:spcPts val="0"/>
              </a:spcBef>
              <a:buFont typeface="Arial" panose="020B0604020202020204"/>
              <a:buNone/>
              <a:defRPr sz="1800"/>
            </a:lvl8pPr>
            <a:lvl9pPr lvl="8" indent="0" rtl="0">
              <a:spcBef>
                <a:spcPts val="0"/>
              </a:spcBef>
              <a:buFont typeface="Arial" panose="020B0604020202020204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audio" Target="../media/media1.wav"/><Relationship Id="rId11" Type="http://schemas.openxmlformats.org/officeDocument/2006/relationships/image" Target="../media/image3.png"/><Relationship Id="rId5" Type="http://schemas.microsoft.com/office/2007/relationships/media" Target="../media/media1.wav"/><Relationship Id="rId10" Type="http://schemas.openxmlformats.org/officeDocument/2006/relationships/image" Target="../media/image2.jpeg"/><Relationship Id="rId4" Type="http://schemas.openxmlformats.org/officeDocument/2006/relationships/tags" Target="../tags/tag4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形状 3674"/>
          <p:cNvSpPr/>
          <p:nvPr>
            <p:custDataLst>
              <p:tags r:id="rId1"/>
            </p:custDataLst>
          </p:nvPr>
        </p:nvSpPr>
        <p:spPr>
          <a:xfrm>
            <a:off x="-38100" y="38100"/>
            <a:ext cx="24415749" cy="1371600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5" name="PA_形状 25"/>
          <p:cNvPicPr preferRelativeResize="0"/>
          <p:nvPr>
            <p:custDataLst>
              <p:tags r:id="rId2"/>
            </p:custDataLst>
          </p:nvPr>
        </p:nvPicPr>
        <p:blipFill rotWithShape="1">
          <a:blip r:embed="rId10"/>
          <a:srcRect t="7223" b="7222"/>
          <a:stretch>
            <a:fillRect/>
          </a:stretch>
        </p:blipFill>
        <p:spPr>
          <a:xfrm>
            <a:off x="0" y="0"/>
            <a:ext cx="24377649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PA_形状 26"/>
          <p:cNvSpPr/>
          <p:nvPr>
            <p:custDataLst>
              <p:tags r:id="rId3"/>
            </p:custDataLst>
          </p:nvPr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b="0" i="0" u="none" strike="noStrike" cap="none" dirty="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7" name="PA_形状 27"/>
          <p:cNvGrpSpPr/>
          <p:nvPr>
            <p:custDataLst>
              <p:tags r:id="rId4"/>
            </p:custDataLst>
          </p:nvPr>
        </p:nvGrpSpPr>
        <p:grpSpPr>
          <a:xfrm>
            <a:off x="6994934" y="5451867"/>
            <a:ext cx="10387780" cy="2215990"/>
            <a:chOff x="5760451" y="5196070"/>
            <a:chExt cx="12844433" cy="2740061"/>
          </a:xfrm>
        </p:grpSpPr>
        <p:sp>
          <p:nvSpPr>
            <p:cNvPr id="28" name="Shape 28"/>
            <p:cNvSpPr txBox="1"/>
            <p:nvPr/>
          </p:nvSpPr>
          <p:spPr>
            <a:xfrm>
              <a:off x="5760451" y="5196070"/>
              <a:ext cx="12844433" cy="274006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13800" b="0" i="0" u="none" strike="noStrike" cap="none" dirty="0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亿点单词</a:t>
              </a:r>
              <a:endParaRPr lang="en-US" sz="13800" b="0" i="0" u="none" strike="noStrike" cap="none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9" name="Shape 29"/>
            <p:cNvSpPr txBox="1"/>
            <p:nvPr/>
          </p:nvSpPr>
          <p:spPr>
            <a:xfrm>
              <a:off x="8843332" y="6566100"/>
              <a:ext cx="6662248" cy="4186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endParaRPr lang="en-US" sz="1600" b="0" i="0" u="none" strike="noStrike" cap="none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pic>
        <p:nvPicPr>
          <p:cNvPr id="2" name="PA_AudioMachine - Breath and Life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864974" y="-4137180"/>
            <a:ext cx="609600" cy="609600"/>
          </a:xfrm>
          <a:prstGeom prst="rect">
            <a:avLst/>
          </a:prstGeom>
        </p:spPr>
      </p:pic>
      <p:sp>
        <p:nvSpPr>
          <p:cNvPr id="3" name="Shape 28">
            <a:extLst>
              <a:ext uri="{FF2B5EF4-FFF2-40B4-BE49-F238E27FC236}">
                <a16:creationId xmlns:a16="http://schemas.microsoft.com/office/drawing/2014/main" id="{AC506261-9829-7D7D-F117-39E78426BC67}"/>
              </a:ext>
            </a:extLst>
          </p:cNvPr>
          <p:cNvSpPr txBox="1"/>
          <p:nvPr/>
        </p:nvSpPr>
        <p:spPr>
          <a:xfrm>
            <a:off x="13579883" y="11751381"/>
            <a:ext cx="10797766" cy="221599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buSzPct val="25000"/>
              <a:buNone/>
            </a:pPr>
            <a:r>
              <a:rPr lang="zh-CN" altLang="en-US" sz="5400" b="0" i="0" u="none" strike="noStrike" cap="none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小组成员：</a:t>
            </a:r>
            <a:endParaRPr lang="en-US" altLang="zh-CN" sz="5400" b="0" i="0" u="none" strike="noStrike" cap="none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just" rtl="0">
              <a:spcBef>
                <a:spcPts val="0"/>
              </a:spcBef>
              <a:buSzPct val="25000"/>
              <a:buNone/>
            </a:pPr>
            <a:r>
              <a:rPr lang="zh-CN" altLang="en-US" sz="540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方伟杰、王泽林、郑源金、周文轩</a:t>
            </a:r>
            <a:endParaRPr lang="en-US" sz="5400" b="0" i="0" u="none" strike="noStrike" cap="none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Shape 45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2374088"/>
            <a:ext cx="24618900" cy="1846417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Shape 443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7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dirty="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14427940" y="6491385"/>
            <a:ext cx="5239802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个人中心</a:t>
            </a:r>
            <a:endParaRPr lang="en-US" sz="44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3444096" y="4809133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18A6F55-A0A8-B8BB-E95E-051E6B6944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96660" y="109057"/>
            <a:ext cx="7551731" cy="13550369"/>
          </a:xfrm>
          <a:prstGeom prst="rect">
            <a:avLst/>
          </a:prstGeom>
        </p:spPr>
      </p:pic>
      <p:sp>
        <p:nvSpPr>
          <p:cNvPr id="4" name="Shape 447">
            <a:extLst>
              <a:ext uri="{FF2B5EF4-FFF2-40B4-BE49-F238E27FC236}">
                <a16:creationId xmlns:a16="http://schemas.microsoft.com/office/drawing/2014/main" id="{38382047-165F-E3B4-1B42-97F46D50B102}"/>
              </a:ext>
            </a:extLst>
          </p:cNvPr>
          <p:cNvSpPr/>
          <p:nvPr/>
        </p:nvSpPr>
        <p:spPr>
          <a:xfrm>
            <a:off x="12987607" y="6353156"/>
            <a:ext cx="1110655" cy="10096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7272" y="45000"/>
                </a:moveTo>
                <a:cubicBezTo>
                  <a:pt x="82755" y="45000"/>
                  <a:pt x="79088" y="49033"/>
                  <a:pt x="79088" y="54000"/>
                </a:cubicBezTo>
                <a:cubicBezTo>
                  <a:pt x="79088" y="58972"/>
                  <a:pt x="82755" y="63000"/>
                  <a:pt x="87272" y="63000"/>
                </a:cubicBezTo>
                <a:cubicBezTo>
                  <a:pt x="91788" y="63000"/>
                  <a:pt x="95455" y="58972"/>
                  <a:pt x="95455" y="54000"/>
                </a:cubicBezTo>
                <a:cubicBezTo>
                  <a:pt x="95455" y="49033"/>
                  <a:pt x="91788" y="45000"/>
                  <a:pt x="87272" y="45000"/>
                </a:cubicBezTo>
                <a:moveTo>
                  <a:pt x="60000" y="102000"/>
                </a:moveTo>
                <a:cubicBezTo>
                  <a:pt x="54800" y="102000"/>
                  <a:pt x="49566" y="101316"/>
                  <a:pt x="44433" y="99972"/>
                </a:cubicBezTo>
                <a:cubicBezTo>
                  <a:pt x="44016" y="99861"/>
                  <a:pt x="43588" y="99805"/>
                  <a:pt x="43166" y="99805"/>
                </a:cubicBezTo>
                <a:cubicBezTo>
                  <a:pt x="42477" y="99805"/>
                  <a:pt x="41788" y="99950"/>
                  <a:pt x="41144" y="100238"/>
                </a:cubicBezTo>
                <a:lnTo>
                  <a:pt x="18622" y="110144"/>
                </a:lnTo>
                <a:lnTo>
                  <a:pt x="22294" y="92972"/>
                </a:lnTo>
                <a:cubicBezTo>
                  <a:pt x="22766" y="90772"/>
                  <a:pt x="22066" y="88466"/>
                  <a:pt x="20494" y="87011"/>
                </a:cubicBezTo>
                <a:cubicBezTo>
                  <a:pt x="10800" y="78027"/>
                  <a:pt x="5455" y="66300"/>
                  <a:pt x="5455" y="54000"/>
                </a:cubicBezTo>
                <a:cubicBezTo>
                  <a:pt x="5455" y="27533"/>
                  <a:pt x="29927" y="6000"/>
                  <a:pt x="60000" y="6000"/>
                </a:cubicBezTo>
                <a:cubicBezTo>
                  <a:pt x="90077" y="6000"/>
                  <a:pt x="114544" y="27533"/>
                  <a:pt x="114544" y="54000"/>
                </a:cubicBezTo>
                <a:cubicBezTo>
                  <a:pt x="114544" y="80466"/>
                  <a:pt x="90077" y="102000"/>
                  <a:pt x="60000" y="102000"/>
                </a:cubicBezTo>
                <a:moveTo>
                  <a:pt x="60000" y="0"/>
                </a:moveTo>
                <a:cubicBezTo>
                  <a:pt x="26861" y="0"/>
                  <a:pt x="0" y="24177"/>
                  <a:pt x="0" y="54000"/>
                </a:cubicBezTo>
                <a:cubicBezTo>
                  <a:pt x="0" y="68627"/>
                  <a:pt x="6488" y="81877"/>
                  <a:pt x="16983" y="91600"/>
                </a:cubicBezTo>
                <a:lnTo>
                  <a:pt x="10911" y="120000"/>
                </a:lnTo>
                <a:lnTo>
                  <a:pt x="43166" y="105811"/>
                </a:lnTo>
                <a:cubicBezTo>
                  <a:pt x="48511" y="107211"/>
                  <a:pt x="54150" y="108000"/>
                  <a:pt x="60000" y="108000"/>
                </a:cubicBezTo>
                <a:cubicBezTo>
                  <a:pt x="93138" y="108000"/>
                  <a:pt x="120000" y="83827"/>
                  <a:pt x="120000" y="54000"/>
                </a:cubicBezTo>
                <a:cubicBezTo>
                  <a:pt x="120000" y="24177"/>
                  <a:pt x="93138" y="0"/>
                  <a:pt x="60000" y="0"/>
                </a:cubicBezTo>
                <a:moveTo>
                  <a:pt x="60000" y="45000"/>
                </a:moveTo>
                <a:cubicBezTo>
                  <a:pt x="55483" y="45000"/>
                  <a:pt x="51816" y="49033"/>
                  <a:pt x="51816" y="54000"/>
                </a:cubicBezTo>
                <a:cubicBezTo>
                  <a:pt x="51816" y="58972"/>
                  <a:pt x="55483" y="63000"/>
                  <a:pt x="60000" y="63000"/>
                </a:cubicBezTo>
                <a:cubicBezTo>
                  <a:pt x="64516" y="63000"/>
                  <a:pt x="68183" y="58972"/>
                  <a:pt x="68183" y="54000"/>
                </a:cubicBezTo>
                <a:cubicBezTo>
                  <a:pt x="68183" y="49033"/>
                  <a:pt x="64516" y="45000"/>
                  <a:pt x="60000" y="45000"/>
                </a:cubicBezTo>
                <a:moveTo>
                  <a:pt x="32727" y="45000"/>
                </a:moveTo>
                <a:cubicBezTo>
                  <a:pt x="28211" y="45000"/>
                  <a:pt x="24544" y="49033"/>
                  <a:pt x="24544" y="54000"/>
                </a:cubicBezTo>
                <a:cubicBezTo>
                  <a:pt x="24544" y="58972"/>
                  <a:pt x="28211" y="63000"/>
                  <a:pt x="32727" y="63000"/>
                </a:cubicBezTo>
                <a:cubicBezTo>
                  <a:pt x="37244" y="63000"/>
                  <a:pt x="40911" y="58972"/>
                  <a:pt x="40911" y="54000"/>
                </a:cubicBezTo>
                <a:cubicBezTo>
                  <a:pt x="40911" y="49033"/>
                  <a:pt x="37244" y="45000"/>
                  <a:pt x="32727" y="4500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421828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Shape 45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2374088"/>
            <a:ext cx="24618900" cy="1846417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Shape 443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7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dirty="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14427940" y="6491385"/>
            <a:ext cx="5239802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单词库</a:t>
            </a:r>
            <a:endParaRPr lang="en-US" sz="44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3444096" y="4809133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18A6F55-A0A8-B8BB-E95E-051E6B6944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05410" y="109057"/>
            <a:ext cx="7534230" cy="13550369"/>
          </a:xfrm>
          <a:prstGeom prst="rect">
            <a:avLst/>
          </a:prstGeom>
        </p:spPr>
      </p:pic>
      <p:sp>
        <p:nvSpPr>
          <p:cNvPr id="5" name="Shape 446">
            <a:extLst>
              <a:ext uri="{FF2B5EF4-FFF2-40B4-BE49-F238E27FC236}">
                <a16:creationId xmlns:a16="http://schemas.microsoft.com/office/drawing/2014/main" id="{6EAC0292-4D2B-7F0C-2EE5-FB79AD74F2C9}"/>
              </a:ext>
            </a:extLst>
          </p:cNvPr>
          <p:cNvSpPr/>
          <p:nvPr/>
        </p:nvSpPr>
        <p:spPr>
          <a:xfrm>
            <a:off x="12817240" y="6402613"/>
            <a:ext cx="1324480" cy="9632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59750"/>
                </a:moveTo>
                <a:lnTo>
                  <a:pt x="10366" y="33750"/>
                </a:lnTo>
                <a:lnTo>
                  <a:pt x="60000" y="7750"/>
                </a:lnTo>
                <a:lnTo>
                  <a:pt x="109638" y="33750"/>
                </a:lnTo>
                <a:cubicBezTo>
                  <a:pt x="109638" y="33750"/>
                  <a:pt x="60000" y="59750"/>
                  <a:pt x="60000" y="59750"/>
                </a:cubicBezTo>
                <a:close/>
                <a:moveTo>
                  <a:pt x="100172" y="96194"/>
                </a:moveTo>
                <a:lnTo>
                  <a:pt x="82411" y="90088"/>
                </a:lnTo>
                <a:lnTo>
                  <a:pt x="82400" y="90161"/>
                </a:lnTo>
                <a:cubicBezTo>
                  <a:pt x="82205" y="90100"/>
                  <a:pt x="82027" y="90000"/>
                  <a:pt x="81816" y="90000"/>
                </a:cubicBezTo>
                <a:cubicBezTo>
                  <a:pt x="81261" y="90000"/>
                  <a:pt x="80766" y="90283"/>
                  <a:pt x="80333" y="90688"/>
                </a:cubicBezTo>
                <a:lnTo>
                  <a:pt x="80305" y="90627"/>
                </a:lnTo>
                <a:lnTo>
                  <a:pt x="60111" y="111450"/>
                </a:lnTo>
                <a:lnTo>
                  <a:pt x="42544" y="90744"/>
                </a:lnTo>
                <a:lnTo>
                  <a:pt x="42516" y="90800"/>
                </a:lnTo>
                <a:cubicBezTo>
                  <a:pt x="42061" y="90327"/>
                  <a:pt x="41522" y="90000"/>
                  <a:pt x="40911" y="90000"/>
                </a:cubicBezTo>
                <a:cubicBezTo>
                  <a:pt x="40705" y="90000"/>
                  <a:pt x="40522" y="90100"/>
                  <a:pt x="40327" y="90161"/>
                </a:cubicBezTo>
                <a:lnTo>
                  <a:pt x="40316" y="90088"/>
                </a:lnTo>
                <a:lnTo>
                  <a:pt x="22294" y="96283"/>
                </a:lnTo>
                <a:lnTo>
                  <a:pt x="26483" y="50194"/>
                </a:lnTo>
                <a:lnTo>
                  <a:pt x="58827" y="67133"/>
                </a:lnTo>
                <a:lnTo>
                  <a:pt x="58838" y="67111"/>
                </a:lnTo>
                <a:cubicBezTo>
                  <a:pt x="59194" y="67344"/>
                  <a:pt x="59577" y="67500"/>
                  <a:pt x="60000" y="67500"/>
                </a:cubicBezTo>
                <a:cubicBezTo>
                  <a:pt x="60422" y="67500"/>
                  <a:pt x="60811" y="67344"/>
                  <a:pt x="61161" y="67111"/>
                </a:cubicBezTo>
                <a:lnTo>
                  <a:pt x="61172" y="67133"/>
                </a:lnTo>
                <a:lnTo>
                  <a:pt x="93872" y="50005"/>
                </a:lnTo>
                <a:cubicBezTo>
                  <a:pt x="93872" y="50005"/>
                  <a:pt x="100172" y="96194"/>
                  <a:pt x="100172" y="96194"/>
                </a:cubicBezTo>
                <a:close/>
                <a:moveTo>
                  <a:pt x="120000" y="33750"/>
                </a:moveTo>
                <a:cubicBezTo>
                  <a:pt x="120000" y="32255"/>
                  <a:pt x="119355" y="30994"/>
                  <a:pt x="118438" y="30388"/>
                </a:cubicBezTo>
                <a:lnTo>
                  <a:pt x="118444" y="30366"/>
                </a:lnTo>
                <a:lnTo>
                  <a:pt x="118366" y="30322"/>
                </a:lnTo>
                <a:cubicBezTo>
                  <a:pt x="118338" y="30305"/>
                  <a:pt x="118311" y="30294"/>
                  <a:pt x="118288" y="30283"/>
                </a:cubicBezTo>
                <a:lnTo>
                  <a:pt x="61172" y="366"/>
                </a:lnTo>
                <a:lnTo>
                  <a:pt x="61161" y="388"/>
                </a:lnTo>
                <a:cubicBezTo>
                  <a:pt x="60811" y="155"/>
                  <a:pt x="60422" y="0"/>
                  <a:pt x="60000" y="0"/>
                </a:cubicBezTo>
                <a:cubicBezTo>
                  <a:pt x="59577" y="0"/>
                  <a:pt x="59194" y="155"/>
                  <a:pt x="58838" y="388"/>
                </a:cubicBezTo>
                <a:lnTo>
                  <a:pt x="58827" y="366"/>
                </a:lnTo>
                <a:lnTo>
                  <a:pt x="1716" y="30283"/>
                </a:lnTo>
                <a:cubicBezTo>
                  <a:pt x="1688" y="30294"/>
                  <a:pt x="1661" y="30305"/>
                  <a:pt x="1638" y="30322"/>
                </a:cubicBezTo>
                <a:lnTo>
                  <a:pt x="1555" y="30366"/>
                </a:lnTo>
                <a:lnTo>
                  <a:pt x="1561" y="30388"/>
                </a:lnTo>
                <a:cubicBezTo>
                  <a:pt x="644" y="30994"/>
                  <a:pt x="0" y="32255"/>
                  <a:pt x="0" y="33750"/>
                </a:cubicBezTo>
                <a:cubicBezTo>
                  <a:pt x="0" y="35244"/>
                  <a:pt x="644" y="36505"/>
                  <a:pt x="1561" y="37111"/>
                </a:cubicBezTo>
                <a:lnTo>
                  <a:pt x="1555" y="37133"/>
                </a:lnTo>
                <a:lnTo>
                  <a:pt x="1638" y="37177"/>
                </a:lnTo>
                <a:cubicBezTo>
                  <a:pt x="1661" y="37194"/>
                  <a:pt x="1688" y="37205"/>
                  <a:pt x="1716" y="37216"/>
                </a:cubicBezTo>
                <a:lnTo>
                  <a:pt x="6833" y="39900"/>
                </a:lnTo>
                <a:lnTo>
                  <a:pt x="3377" y="75572"/>
                </a:lnTo>
                <a:cubicBezTo>
                  <a:pt x="1394" y="76694"/>
                  <a:pt x="0" y="79372"/>
                  <a:pt x="0" y="82500"/>
                </a:cubicBezTo>
                <a:cubicBezTo>
                  <a:pt x="0" y="86644"/>
                  <a:pt x="2438" y="90000"/>
                  <a:pt x="5455" y="90000"/>
                </a:cubicBezTo>
                <a:cubicBezTo>
                  <a:pt x="8466" y="90000"/>
                  <a:pt x="10911" y="86644"/>
                  <a:pt x="10911" y="82500"/>
                </a:cubicBezTo>
                <a:cubicBezTo>
                  <a:pt x="10911" y="80088"/>
                  <a:pt x="10066" y="77966"/>
                  <a:pt x="8777" y="76594"/>
                </a:cubicBezTo>
                <a:lnTo>
                  <a:pt x="12072" y="42644"/>
                </a:lnTo>
                <a:lnTo>
                  <a:pt x="21233" y="47444"/>
                </a:lnTo>
                <a:lnTo>
                  <a:pt x="16388" y="100750"/>
                </a:lnTo>
                <a:lnTo>
                  <a:pt x="16433" y="100766"/>
                </a:lnTo>
                <a:cubicBezTo>
                  <a:pt x="16416" y="100927"/>
                  <a:pt x="16361" y="101072"/>
                  <a:pt x="16361" y="101250"/>
                </a:cubicBezTo>
                <a:cubicBezTo>
                  <a:pt x="16361" y="103322"/>
                  <a:pt x="17583" y="105000"/>
                  <a:pt x="19088" y="105000"/>
                </a:cubicBezTo>
                <a:cubicBezTo>
                  <a:pt x="19300" y="105000"/>
                  <a:pt x="19477" y="104911"/>
                  <a:pt x="19672" y="104850"/>
                </a:cubicBezTo>
                <a:lnTo>
                  <a:pt x="19683" y="104911"/>
                </a:lnTo>
                <a:lnTo>
                  <a:pt x="40211" y="97850"/>
                </a:lnTo>
                <a:lnTo>
                  <a:pt x="58366" y="119250"/>
                </a:lnTo>
                <a:lnTo>
                  <a:pt x="58388" y="119200"/>
                </a:lnTo>
                <a:cubicBezTo>
                  <a:pt x="58850" y="119672"/>
                  <a:pt x="59388" y="120000"/>
                  <a:pt x="60000" y="120000"/>
                </a:cubicBezTo>
                <a:cubicBezTo>
                  <a:pt x="60561" y="120000"/>
                  <a:pt x="61050" y="119711"/>
                  <a:pt x="61488" y="119311"/>
                </a:cubicBezTo>
                <a:lnTo>
                  <a:pt x="61511" y="119372"/>
                </a:lnTo>
                <a:lnTo>
                  <a:pt x="82411" y="97816"/>
                </a:lnTo>
                <a:lnTo>
                  <a:pt x="103044" y="104911"/>
                </a:lnTo>
                <a:lnTo>
                  <a:pt x="103055" y="104838"/>
                </a:lnTo>
                <a:cubicBezTo>
                  <a:pt x="103250" y="104900"/>
                  <a:pt x="103433" y="105000"/>
                  <a:pt x="103638" y="105000"/>
                </a:cubicBezTo>
                <a:cubicBezTo>
                  <a:pt x="105144" y="105000"/>
                  <a:pt x="106361" y="103322"/>
                  <a:pt x="106361" y="101250"/>
                </a:cubicBezTo>
                <a:cubicBezTo>
                  <a:pt x="106361" y="101005"/>
                  <a:pt x="106305" y="100794"/>
                  <a:pt x="106277" y="100566"/>
                </a:cubicBezTo>
                <a:lnTo>
                  <a:pt x="106316" y="100555"/>
                </a:lnTo>
                <a:lnTo>
                  <a:pt x="99055" y="47294"/>
                </a:lnTo>
                <a:lnTo>
                  <a:pt x="118288" y="37216"/>
                </a:lnTo>
                <a:cubicBezTo>
                  <a:pt x="118311" y="37205"/>
                  <a:pt x="118338" y="37194"/>
                  <a:pt x="118366" y="37177"/>
                </a:cubicBezTo>
                <a:lnTo>
                  <a:pt x="118444" y="37133"/>
                </a:lnTo>
                <a:lnTo>
                  <a:pt x="118438" y="37111"/>
                </a:lnTo>
                <a:cubicBezTo>
                  <a:pt x="119355" y="36505"/>
                  <a:pt x="120000" y="35244"/>
                  <a:pt x="120000" y="3375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3977259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Shape 45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2374088"/>
            <a:ext cx="24618900" cy="1846417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Shape 443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7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dirty="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14427940" y="6491385"/>
            <a:ext cx="5239802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查看单词</a:t>
            </a:r>
            <a:endParaRPr lang="en-US" sz="44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3444096" y="4809133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18A6F55-A0A8-B8BB-E95E-051E6B6944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07751" y="109057"/>
            <a:ext cx="7529548" cy="13550369"/>
          </a:xfrm>
          <a:prstGeom prst="rect">
            <a:avLst/>
          </a:prstGeom>
        </p:spPr>
      </p:pic>
      <p:sp>
        <p:nvSpPr>
          <p:cNvPr id="3" name="Shape 446">
            <a:extLst>
              <a:ext uri="{FF2B5EF4-FFF2-40B4-BE49-F238E27FC236}">
                <a16:creationId xmlns:a16="http://schemas.microsoft.com/office/drawing/2014/main" id="{CBA96AC6-EE82-971E-D6F6-E38120392DFA}"/>
              </a:ext>
            </a:extLst>
          </p:cNvPr>
          <p:cNvSpPr/>
          <p:nvPr/>
        </p:nvSpPr>
        <p:spPr>
          <a:xfrm>
            <a:off x="12817240" y="6402613"/>
            <a:ext cx="1324480" cy="9632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59750"/>
                </a:moveTo>
                <a:lnTo>
                  <a:pt x="10366" y="33750"/>
                </a:lnTo>
                <a:lnTo>
                  <a:pt x="60000" y="7750"/>
                </a:lnTo>
                <a:lnTo>
                  <a:pt x="109638" y="33750"/>
                </a:lnTo>
                <a:cubicBezTo>
                  <a:pt x="109638" y="33750"/>
                  <a:pt x="60000" y="59750"/>
                  <a:pt x="60000" y="59750"/>
                </a:cubicBezTo>
                <a:close/>
                <a:moveTo>
                  <a:pt x="100172" y="96194"/>
                </a:moveTo>
                <a:lnTo>
                  <a:pt x="82411" y="90088"/>
                </a:lnTo>
                <a:lnTo>
                  <a:pt x="82400" y="90161"/>
                </a:lnTo>
                <a:cubicBezTo>
                  <a:pt x="82205" y="90100"/>
                  <a:pt x="82027" y="90000"/>
                  <a:pt x="81816" y="90000"/>
                </a:cubicBezTo>
                <a:cubicBezTo>
                  <a:pt x="81261" y="90000"/>
                  <a:pt x="80766" y="90283"/>
                  <a:pt x="80333" y="90688"/>
                </a:cubicBezTo>
                <a:lnTo>
                  <a:pt x="80305" y="90627"/>
                </a:lnTo>
                <a:lnTo>
                  <a:pt x="60111" y="111450"/>
                </a:lnTo>
                <a:lnTo>
                  <a:pt x="42544" y="90744"/>
                </a:lnTo>
                <a:lnTo>
                  <a:pt x="42516" y="90800"/>
                </a:lnTo>
                <a:cubicBezTo>
                  <a:pt x="42061" y="90327"/>
                  <a:pt x="41522" y="90000"/>
                  <a:pt x="40911" y="90000"/>
                </a:cubicBezTo>
                <a:cubicBezTo>
                  <a:pt x="40705" y="90000"/>
                  <a:pt x="40522" y="90100"/>
                  <a:pt x="40327" y="90161"/>
                </a:cubicBezTo>
                <a:lnTo>
                  <a:pt x="40316" y="90088"/>
                </a:lnTo>
                <a:lnTo>
                  <a:pt x="22294" y="96283"/>
                </a:lnTo>
                <a:lnTo>
                  <a:pt x="26483" y="50194"/>
                </a:lnTo>
                <a:lnTo>
                  <a:pt x="58827" y="67133"/>
                </a:lnTo>
                <a:lnTo>
                  <a:pt x="58838" y="67111"/>
                </a:lnTo>
                <a:cubicBezTo>
                  <a:pt x="59194" y="67344"/>
                  <a:pt x="59577" y="67500"/>
                  <a:pt x="60000" y="67500"/>
                </a:cubicBezTo>
                <a:cubicBezTo>
                  <a:pt x="60422" y="67500"/>
                  <a:pt x="60811" y="67344"/>
                  <a:pt x="61161" y="67111"/>
                </a:cubicBezTo>
                <a:lnTo>
                  <a:pt x="61172" y="67133"/>
                </a:lnTo>
                <a:lnTo>
                  <a:pt x="93872" y="50005"/>
                </a:lnTo>
                <a:cubicBezTo>
                  <a:pt x="93872" y="50005"/>
                  <a:pt x="100172" y="96194"/>
                  <a:pt x="100172" y="96194"/>
                </a:cubicBezTo>
                <a:close/>
                <a:moveTo>
                  <a:pt x="120000" y="33750"/>
                </a:moveTo>
                <a:cubicBezTo>
                  <a:pt x="120000" y="32255"/>
                  <a:pt x="119355" y="30994"/>
                  <a:pt x="118438" y="30388"/>
                </a:cubicBezTo>
                <a:lnTo>
                  <a:pt x="118444" y="30366"/>
                </a:lnTo>
                <a:lnTo>
                  <a:pt x="118366" y="30322"/>
                </a:lnTo>
                <a:cubicBezTo>
                  <a:pt x="118338" y="30305"/>
                  <a:pt x="118311" y="30294"/>
                  <a:pt x="118288" y="30283"/>
                </a:cubicBezTo>
                <a:lnTo>
                  <a:pt x="61172" y="366"/>
                </a:lnTo>
                <a:lnTo>
                  <a:pt x="61161" y="388"/>
                </a:lnTo>
                <a:cubicBezTo>
                  <a:pt x="60811" y="155"/>
                  <a:pt x="60422" y="0"/>
                  <a:pt x="60000" y="0"/>
                </a:cubicBezTo>
                <a:cubicBezTo>
                  <a:pt x="59577" y="0"/>
                  <a:pt x="59194" y="155"/>
                  <a:pt x="58838" y="388"/>
                </a:cubicBezTo>
                <a:lnTo>
                  <a:pt x="58827" y="366"/>
                </a:lnTo>
                <a:lnTo>
                  <a:pt x="1716" y="30283"/>
                </a:lnTo>
                <a:cubicBezTo>
                  <a:pt x="1688" y="30294"/>
                  <a:pt x="1661" y="30305"/>
                  <a:pt x="1638" y="30322"/>
                </a:cubicBezTo>
                <a:lnTo>
                  <a:pt x="1555" y="30366"/>
                </a:lnTo>
                <a:lnTo>
                  <a:pt x="1561" y="30388"/>
                </a:lnTo>
                <a:cubicBezTo>
                  <a:pt x="644" y="30994"/>
                  <a:pt x="0" y="32255"/>
                  <a:pt x="0" y="33750"/>
                </a:cubicBezTo>
                <a:cubicBezTo>
                  <a:pt x="0" y="35244"/>
                  <a:pt x="644" y="36505"/>
                  <a:pt x="1561" y="37111"/>
                </a:cubicBezTo>
                <a:lnTo>
                  <a:pt x="1555" y="37133"/>
                </a:lnTo>
                <a:lnTo>
                  <a:pt x="1638" y="37177"/>
                </a:lnTo>
                <a:cubicBezTo>
                  <a:pt x="1661" y="37194"/>
                  <a:pt x="1688" y="37205"/>
                  <a:pt x="1716" y="37216"/>
                </a:cubicBezTo>
                <a:lnTo>
                  <a:pt x="6833" y="39900"/>
                </a:lnTo>
                <a:lnTo>
                  <a:pt x="3377" y="75572"/>
                </a:lnTo>
                <a:cubicBezTo>
                  <a:pt x="1394" y="76694"/>
                  <a:pt x="0" y="79372"/>
                  <a:pt x="0" y="82500"/>
                </a:cubicBezTo>
                <a:cubicBezTo>
                  <a:pt x="0" y="86644"/>
                  <a:pt x="2438" y="90000"/>
                  <a:pt x="5455" y="90000"/>
                </a:cubicBezTo>
                <a:cubicBezTo>
                  <a:pt x="8466" y="90000"/>
                  <a:pt x="10911" y="86644"/>
                  <a:pt x="10911" y="82500"/>
                </a:cubicBezTo>
                <a:cubicBezTo>
                  <a:pt x="10911" y="80088"/>
                  <a:pt x="10066" y="77966"/>
                  <a:pt x="8777" y="76594"/>
                </a:cubicBezTo>
                <a:lnTo>
                  <a:pt x="12072" y="42644"/>
                </a:lnTo>
                <a:lnTo>
                  <a:pt x="21233" y="47444"/>
                </a:lnTo>
                <a:lnTo>
                  <a:pt x="16388" y="100750"/>
                </a:lnTo>
                <a:lnTo>
                  <a:pt x="16433" y="100766"/>
                </a:lnTo>
                <a:cubicBezTo>
                  <a:pt x="16416" y="100927"/>
                  <a:pt x="16361" y="101072"/>
                  <a:pt x="16361" y="101250"/>
                </a:cubicBezTo>
                <a:cubicBezTo>
                  <a:pt x="16361" y="103322"/>
                  <a:pt x="17583" y="105000"/>
                  <a:pt x="19088" y="105000"/>
                </a:cubicBezTo>
                <a:cubicBezTo>
                  <a:pt x="19300" y="105000"/>
                  <a:pt x="19477" y="104911"/>
                  <a:pt x="19672" y="104850"/>
                </a:cubicBezTo>
                <a:lnTo>
                  <a:pt x="19683" y="104911"/>
                </a:lnTo>
                <a:lnTo>
                  <a:pt x="40211" y="97850"/>
                </a:lnTo>
                <a:lnTo>
                  <a:pt x="58366" y="119250"/>
                </a:lnTo>
                <a:lnTo>
                  <a:pt x="58388" y="119200"/>
                </a:lnTo>
                <a:cubicBezTo>
                  <a:pt x="58850" y="119672"/>
                  <a:pt x="59388" y="120000"/>
                  <a:pt x="60000" y="120000"/>
                </a:cubicBezTo>
                <a:cubicBezTo>
                  <a:pt x="60561" y="120000"/>
                  <a:pt x="61050" y="119711"/>
                  <a:pt x="61488" y="119311"/>
                </a:cubicBezTo>
                <a:lnTo>
                  <a:pt x="61511" y="119372"/>
                </a:lnTo>
                <a:lnTo>
                  <a:pt x="82411" y="97816"/>
                </a:lnTo>
                <a:lnTo>
                  <a:pt x="103044" y="104911"/>
                </a:lnTo>
                <a:lnTo>
                  <a:pt x="103055" y="104838"/>
                </a:lnTo>
                <a:cubicBezTo>
                  <a:pt x="103250" y="104900"/>
                  <a:pt x="103433" y="105000"/>
                  <a:pt x="103638" y="105000"/>
                </a:cubicBezTo>
                <a:cubicBezTo>
                  <a:pt x="105144" y="105000"/>
                  <a:pt x="106361" y="103322"/>
                  <a:pt x="106361" y="101250"/>
                </a:cubicBezTo>
                <a:cubicBezTo>
                  <a:pt x="106361" y="101005"/>
                  <a:pt x="106305" y="100794"/>
                  <a:pt x="106277" y="100566"/>
                </a:cubicBezTo>
                <a:lnTo>
                  <a:pt x="106316" y="100555"/>
                </a:lnTo>
                <a:lnTo>
                  <a:pt x="99055" y="47294"/>
                </a:lnTo>
                <a:lnTo>
                  <a:pt x="118288" y="37216"/>
                </a:lnTo>
                <a:cubicBezTo>
                  <a:pt x="118311" y="37205"/>
                  <a:pt x="118338" y="37194"/>
                  <a:pt x="118366" y="37177"/>
                </a:cubicBezTo>
                <a:lnTo>
                  <a:pt x="118444" y="37133"/>
                </a:lnTo>
                <a:lnTo>
                  <a:pt x="118438" y="37111"/>
                </a:lnTo>
                <a:cubicBezTo>
                  <a:pt x="119355" y="36505"/>
                  <a:pt x="120000" y="35244"/>
                  <a:pt x="120000" y="3375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2135415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Shape 45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2374088"/>
            <a:ext cx="24618900" cy="1846417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Shape 443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7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dirty="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15285190" y="6565613"/>
            <a:ext cx="5239802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软件说明界面</a:t>
            </a:r>
            <a:endParaRPr lang="en-US" sz="44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3444096" y="4809133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18A6F55-A0A8-B8BB-E95E-051E6B6944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95172" y="0"/>
            <a:ext cx="9951195" cy="13716000"/>
          </a:xfrm>
          <a:prstGeom prst="rect">
            <a:avLst/>
          </a:prstGeom>
        </p:spPr>
      </p:pic>
      <p:sp>
        <p:nvSpPr>
          <p:cNvPr id="4" name="Shape 447">
            <a:extLst>
              <a:ext uri="{FF2B5EF4-FFF2-40B4-BE49-F238E27FC236}">
                <a16:creationId xmlns:a16="http://schemas.microsoft.com/office/drawing/2014/main" id="{38382047-165F-E3B4-1B42-97F46D50B102}"/>
              </a:ext>
            </a:extLst>
          </p:cNvPr>
          <p:cNvSpPr/>
          <p:nvPr/>
        </p:nvSpPr>
        <p:spPr>
          <a:xfrm>
            <a:off x="13844857" y="6427384"/>
            <a:ext cx="1110655" cy="10096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7272" y="45000"/>
                </a:moveTo>
                <a:cubicBezTo>
                  <a:pt x="82755" y="45000"/>
                  <a:pt x="79088" y="49033"/>
                  <a:pt x="79088" y="54000"/>
                </a:cubicBezTo>
                <a:cubicBezTo>
                  <a:pt x="79088" y="58972"/>
                  <a:pt x="82755" y="63000"/>
                  <a:pt x="87272" y="63000"/>
                </a:cubicBezTo>
                <a:cubicBezTo>
                  <a:pt x="91788" y="63000"/>
                  <a:pt x="95455" y="58972"/>
                  <a:pt x="95455" y="54000"/>
                </a:cubicBezTo>
                <a:cubicBezTo>
                  <a:pt x="95455" y="49033"/>
                  <a:pt x="91788" y="45000"/>
                  <a:pt x="87272" y="45000"/>
                </a:cubicBezTo>
                <a:moveTo>
                  <a:pt x="60000" y="102000"/>
                </a:moveTo>
                <a:cubicBezTo>
                  <a:pt x="54800" y="102000"/>
                  <a:pt x="49566" y="101316"/>
                  <a:pt x="44433" y="99972"/>
                </a:cubicBezTo>
                <a:cubicBezTo>
                  <a:pt x="44016" y="99861"/>
                  <a:pt x="43588" y="99805"/>
                  <a:pt x="43166" y="99805"/>
                </a:cubicBezTo>
                <a:cubicBezTo>
                  <a:pt x="42477" y="99805"/>
                  <a:pt x="41788" y="99950"/>
                  <a:pt x="41144" y="100238"/>
                </a:cubicBezTo>
                <a:lnTo>
                  <a:pt x="18622" y="110144"/>
                </a:lnTo>
                <a:lnTo>
                  <a:pt x="22294" y="92972"/>
                </a:lnTo>
                <a:cubicBezTo>
                  <a:pt x="22766" y="90772"/>
                  <a:pt x="22066" y="88466"/>
                  <a:pt x="20494" y="87011"/>
                </a:cubicBezTo>
                <a:cubicBezTo>
                  <a:pt x="10800" y="78027"/>
                  <a:pt x="5455" y="66300"/>
                  <a:pt x="5455" y="54000"/>
                </a:cubicBezTo>
                <a:cubicBezTo>
                  <a:pt x="5455" y="27533"/>
                  <a:pt x="29927" y="6000"/>
                  <a:pt x="60000" y="6000"/>
                </a:cubicBezTo>
                <a:cubicBezTo>
                  <a:pt x="90077" y="6000"/>
                  <a:pt x="114544" y="27533"/>
                  <a:pt x="114544" y="54000"/>
                </a:cubicBezTo>
                <a:cubicBezTo>
                  <a:pt x="114544" y="80466"/>
                  <a:pt x="90077" y="102000"/>
                  <a:pt x="60000" y="102000"/>
                </a:cubicBezTo>
                <a:moveTo>
                  <a:pt x="60000" y="0"/>
                </a:moveTo>
                <a:cubicBezTo>
                  <a:pt x="26861" y="0"/>
                  <a:pt x="0" y="24177"/>
                  <a:pt x="0" y="54000"/>
                </a:cubicBezTo>
                <a:cubicBezTo>
                  <a:pt x="0" y="68627"/>
                  <a:pt x="6488" y="81877"/>
                  <a:pt x="16983" y="91600"/>
                </a:cubicBezTo>
                <a:lnTo>
                  <a:pt x="10911" y="120000"/>
                </a:lnTo>
                <a:lnTo>
                  <a:pt x="43166" y="105811"/>
                </a:lnTo>
                <a:cubicBezTo>
                  <a:pt x="48511" y="107211"/>
                  <a:pt x="54150" y="108000"/>
                  <a:pt x="60000" y="108000"/>
                </a:cubicBezTo>
                <a:cubicBezTo>
                  <a:pt x="93138" y="108000"/>
                  <a:pt x="120000" y="83827"/>
                  <a:pt x="120000" y="54000"/>
                </a:cubicBezTo>
                <a:cubicBezTo>
                  <a:pt x="120000" y="24177"/>
                  <a:pt x="93138" y="0"/>
                  <a:pt x="60000" y="0"/>
                </a:cubicBezTo>
                <a:moveTo>
                  <a:pt x="60000" y="45000"/>
                </a:moveTo>
                <a:cubicBezTo>
                  <a:pt x="55483" y="45000"/>
                  <a:pt x="51816" y="49033"/>
                  <a:pt x="51816" y="54000"/>
                </a:cubicBezTo>
                <a:cubicBezTo>
                  <a:pt x="51816" y="58972"/>
                  <a:pt x="55483" y="63000"/>
                  <a:pt x="60000" y="63000"/>
                </a:cubicBezTo>
                <a:cubicBezTo>
                  <a:pt x="64516" y="63000"/>
                  <a:pt x="68183" y="58972"/>
                  <a:pt x="68183" y="54000"/>
                </a:cubicBezTo>
                <a:cubicBezTo>
                  <a:pt x="68183" y="49033"/>
                  <a:pt x="64516" y="45000"/>
                  <a:pt x="60000" y="45000"/>
                </a:cubicBezTo>
                <a:moveTo>
                  <a:pt x="32727" y="45000"/>
                </a:moveTo>
                <a:cubicBezTo>
                  <a:pt x="28211" y="45000"/>
                  <a:pt x="24544" y="49033"/>
                  <a:pt x="24544" y="54000"/>
                </a:cubicBezTo>
                <a:cubicBezTo>
                  <a:pt x="24544" y="58972"/>
                  <a:pt x="28211" y="63000"/>
                  <a:pt x="32727" y="63000"/>
                </a:cubicBezTo>
                <a:cubicBezTo>
                  <a:pt x="37244" y="63000"/>
                  <a:pt x="40911" y="58972"/>
                  <a:pt x="40911" y="54000"/>
                </a:cubicBezTo>
                <a:cubicBezTo>
                  <a:pt x="40911" y="49033"/>
                  <a:pt x="37244" y="45000"/>
                  <a:pt x="32727" y="4500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309158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hape 41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7401" y="0"/>
            <a:ext cx="20574003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 txBox="1"/>
          <p:nvPr/>
        </p:nvSpPr>
        <p:spPr>
          <a:xfrm>
            <a:off x="3027350" y="1847207"/>
            <a:ext cx="6207146" cy="106815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0" i="0" u="none" strike="noStrike" cap="none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产品功能</a:t>
            </a:r>
            <a:endParaRPr lang="en-US" sz="6600" b="0" i="0" u="none" strike="noStrike" cap="none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6" name="Shape 36"/>
          <p:cNvSpPr txBox="1"/>
          <p:nvPr/>
        </p:nvSpPr>
        <p:spPr>
          <a:xfrm>
            <a:off x="3489816" y="1387067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600" b="0" i="0" u="none" strike="noStrike" cap="none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Product functions</a:t>
            </a:r>
          </a:p>
        </p:txBody>
      </p:sp>
      <p:sp>
        <p:nvSpPr>
          <p:cNvPr id="37" name="Shape 37"/>
          <p:cNvSpPr txBox="1"/>
          <p:nvPr/>
        </p:nvSpPr>
        <p:spPr>
          <a:xfrm>
            <a:off x="3833465" y="3271325"/>
            <a:ext cx="6940551" cy="93116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  <a:buSzPct val="25000"/>
            </a:pPr>
            <a:r>
              <a:rPr lang="en-US" altLang="zh-CN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1.	</a:t>
            </a:r>
            <a:r>
              <a:rPr lang="zh-CN" altLang="en-US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录入单词</a:t>
            </a:r>
          </a:p>
          <a:p>
            <a:pPr lvl="0">
              <a:lnSpc>
                <a:spcPct val="150000"/>
              </a:lnSpc>
              <a:buSzPct val="25000"/>
            </a:pPr>
            <a:r>
              <a:rPr lang="en-US" altLang="zh-CN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2.	</a:t>
            </a:r>
            <a:r>
              <a:rPr lang="zh-CN" altLang="en-US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英译汉背单词</a:t>
            </a:r>
          </a:p>
          <a:p>
            <a:pPr lvl="0">
              <a:lnSpc>
                <a:spcPct val="150000"/>
              </a:lnSpc>
              <a:buSzPct val="25000"/>
            </a:pPr>
            <a:r>
              <a:rPr lang="en-US" altLang="zh-CN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3.	</a:t>
            </a:r>
            <a:r>
              <a:rPr lang="zh-CN" altLang="en-US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汉译英背单词</a:t>
            </a:r>
          </a:p>
          <a:p>
            <a:pPr lvl="0">
              <a:lnSpc>
                <a:spcPct val="150000"/>
              </a:lnSpc>
              <a:buSzPct val="25000"/>
            </a:pPr>
            <a:r>
              <a:rPr lang="en-US" altLang="zh-CN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4.	</a:t>
            </a:r>
            <a:r>
              <a:rPr lang="zh-CN" altLang="en-US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根据中文或英文查找单词</a:t>
            </a:r>
          </a:p>
          <a:p>
            <a:pPr lvl="0">
              <a:lnSpc>
                <a:spcPct val="150000"/>
              </a:lnSpc>
              <a:buSzPct val="25000"/>
            </a:pPr>
            <a:r>
              <a:rPr lang="en-US" altLang="zh-CN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5.	</a:t>
            </a:r>
            <a:r>
              <a:rPr lang="zh-CN" altLang="en-US" sz="60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单词库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hape 9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" y="-1265750"/>
            <a:ext cx="24371250" cy="162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/>
          <p:nvPr/>
        </p:nvSpPr>
        <p:spPr>
          <a:xfrm>
            <a:off x="1309228" y="1348141"/>
            <a:ext cx="21759300" cy="1103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6827009" y="3274132"/>
            <a:ext cx="10723500" cy="134441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主要设计</a:t>
            </a:r>
            <a:endParaRPr lang="en-US" sz="6600" b="1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9547715" y="2813993"/>
            <a:ext cx="5282100" cy="338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Main D</a:t>
            </a:r>
            <a:r>
              <a:rPr lang="en-US" altLang="zh-CN" sz="16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esign</a:t>
            </a:r>
            <a:endParaRPr lang="en-US"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3044825" y="6687488"/>
            <a:ext cx="8696400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r">
              <a:lnSpc>
                <a:spcPct val="150000"/>
              </a:lnSpc>
              <a:buSzPct val="25000"/>
            </a:pPr>
            <a:r>
              <a:rPr lang="zh-CN" altLang="en-US" sz="32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采用的布局主要有：线性布局、关系布局</a:t>
            </a:r>
            <a:endParaRPr lang="en-US" sz="32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9006125" y="6152955"/>
            <a:ext cx="2735100" cy="52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zh-CN" altLang="en-US" sz="28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布局</a:t>
            </a:r>
            <a:endParaRPr lang="en-US" sz="2800" b="1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5" name="Shape 95"/>
          <p:cNvSpPr txBox="1"/>
          <p:nvPr/>
        </p:nvSpPr>
        <p:spPr>
          <a:xfrm>
            <a:off x="12598399" y="6152955"/>
            <a:ext cx="3105299" cy="52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28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数据库</a:t>
            </a:r>
            <a:endParaRPr lang="en-US" sz="2800" b="1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12598399" y="6687488"/>
            <a:ext cx="8696399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zh-CN" altLang="en-US" sz="32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数据库采用</a:t>
            </a:r>
            <a:r>
              <a:rPr lang="en-US" altLang="zh-CN" sz="32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SQLITE</a:t>
            </a:r>
            <a:endParaRPr lang="en-US" sz="32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  <p:bldP spid="94" grpId="0"/>
      <p:bldP spid="95" grpId="0"/>
      <p:bldP spid="9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9821078" y="4231135"/>
            <a:ext cx="4607311" cy="4608512"/>
          </a:xfrm>
          <a:prstGeom prst="ellipse">
            <a:avLst/>
          </a:prstGeom>
          <a:noFill/>
          <a:ln w="762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9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4285800" y="4734408"/>
            <a:ext cx="3583671" cy="35846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9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16508181" y="4734408"/>
            <a:ext cx="3583671" cy="35846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9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5321458" y="1390005"/>
            <a:ext cx="13763703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用户反馈</a:t>
            </a:r>
            <a:endParaRPr lang="en-US" sz="6600" b="1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9" name="Shape 129"/>
          <p:cNvSpPr txBox="1"/>
          <p:nvPr/>
        </p:nvSpPr>
        <p:spPr>
          <a:xfrm>
            <a:off x="9023346" y="9298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2"/>
              </a:buClr>
              <a:buSzPct val="25000"/>
              <a:buFont typeface="Arial" panose="020B0604020202020204"/>
              <a:buNone/>
            </a:pPr>
            <a:r>
              <a:rPr lang="en-US" sz="16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User feedback</a:t>
            </a:r>
            <a:endParaRPr sz="16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3759835" y="9293274"/>
            <a:ext cx="4894993" cy="35846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just">
              <a:buSzPct val="25000"/>
            </a:pPr>
            <a:r>
              <a:rPr lang="en-US" altLang="zh-CN" sz="48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1. </a:t>
            </a:r>
            <a:r>
              <a:rPr lang="zh-CN" altLang="en-US" sz="48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界面显示不全，不同手机打开</a:t>
            </a:r>
            <a:r>
              <a:rPr lang="en-US" altLang="zh-CN" sz="48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app</a:t>
            </a:r>
            <a:r>
              <a:rPr lang="zh-CN" altLang="en-US" sz="48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显示的布局不同</a:t>
            </a:r>
            <a:endParaRPr lang="en-US" sz="48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34" name="Shape 134"/>
          <p:cNvSpPr txBox="1"/>
          <p:nvPr/>
        </p:nvSpPr>
        <p:spPr>
          <a:xfrm>
            <a:off x="9703849" y="9293275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just">
              <a:buSzPct val="25000"/>
            </a:pPr>
            <a:r>
              <a:rPr lang="en-US" altLang="zh-CN" sz="48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2. </a:t>
            </a:r>
            <a:r>
              <a:rPr lang="zh-CN" altLang="en-US" sz="48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单词库的单词编号出错</a:t>
            </a:r>
            <a:endParaRPr lang="en-US" sz="48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36" name="Shape 136"/>
          <p:cNvSpPr txBox="1"/>
          <p:nvPr/>
        </p:nvSpPr>
        <p:spPr>
          <a:xfrm>
            <a:off x="15752957" y="9293275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just">
              <a:buSzPct val="25000"/>
            </a:pPr>
            <a:r>
              <a:rPr lang="en-US" altLang="zh-CN" sz="48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3.</a:t>
            </a:r>
            <a:r>
              <a:rPr lang="zh-CN" altLang="en-US" sz="4800" dirty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无法修改用户名</a:t>
            </a:r>
            <a:endParaRPr lang="en-US" sz="4800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37" name="Shape 137"/>
          <p:cNvSpPr/>
          <p:nvPr/>
        </p:nvSpPr>
        <p:spPr>
          <a:xfrm>
            <a:off x="5639051" y="5643985"/>
            <a:ext cx="959366" cy="175883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49088"/>
                </a:moveTo>
                <a:lnTo>
                  <a:pt x="90000" y="49088"/>
                </a:lnTo>
                <a:lnTo>
                  <a:pt x="90000" y="65455"/>
                </a:lnTo>
                <a:cubicBezTo>
                  <a:pt x="90000" y="74494"/>
                  <a:pt x="76572" y="81816"/>
                  <a:pt x="60000" y="81816"/>
                </a:cubicBezTo>
                <a:cubicBezTo>
                  <a:pt x="43427" y="81816"/>
                  <a:pt x="30000" y="74494"/>
                  <a:pt x="30000" y="65455"/>
                </a:cubicBezTo>
                <a:cubicBezTo>
                  <a:pt x="30000" y="65455"/>
                  <a:pt x="30000" y="49088"/>
                  <a:pt x="30000" y="49088"/>
                </a:cubicBezTo>
                <a:close/>
                <a:moveTo>
                  <a:pt x="30000" y="21816"/>
                </a:moveTo>
                <a:cubicBezTo>
                  <a:pt x="30000" y="12783"/>
                  <a:pt x="43427" y="5455"/>
                  <a:pt x="60000" y="5455"/>
                </a:cubicBezTo>
                <a:cubicBezTo>
                  <a:pt x="76572" y="5455"/>
                  <a:pt x="90000" y="12783"/>
                  <a:pt x="90000" y="21816"/>
                </a:cubicBezTo>
                <a:lnTo>
                  <a:pt x="90000" y="43638"/>
                </a:lnTo>
                <a:lnTo>
                  <a:pt x="30000" y="43638"/>
                </a:lnTo>
                <a:cubicBezTo>
                  <a:pt x="30000" y="43638"/>
                  <a:pt x="30000" y="21816"/>
                  <a:pt x="30000" y="21816"/>
                </a:cubicBezTo>
                <a:close/>
                <a:moveTo>
                  <a:pt x="60000" y="87272"/>
                </a:moveTo>
                <a:cubicBezTo>
                  <a:pt x="82094" y="87272"/>
                  <a:pt x="100000" y="77505"/>
                  <a:pt x="100000" y="65455"/>
                </a:cubicBezTo>
                <a:lnTo>
                  <a:pt x="100000" y="21816"/>
                </a:lnTo>
                <a:cubicBezTo>
                  <a:pt x="100000" y="9766"/>
                  <a:pt x="82094" y="0"/>
                  <a:pt x="60000" y="0"/>
                </a:cubicBezTo>
                <a:cubicBezTo>
                  <a:pt x="37905" y="0"/>
                  <a:pt x="20000" y="9766"/>
                  <a:pt x="20000" y="21816"/>
                </a:cubicBezTo>
                <a:lnTo>
                  <a:pt x="20000" y="65455"/>
                </a:lnTo>
                <a:cubicBezTo>
                  <a:pt x="20000" y="77505"/>
                  <a:pt x="37905" y="87272"/>
                  <a:pt x="60000" y="87272"/>
                </a:cubicBezTo>
                <a:moveTo>
                  <a:pt x="120000" y="65455"/>
                </a:moveTo>
                <a:lnTo>
                  <a:pt x="120000" y="57272"/>
                </a:lnTo>
                <a:cubicBezTo>
                  <a:pt x="120000" y="55766"/>
                  <a:pt x="117761" y="54544"/>
                  <a:pt x="115000" y="54544"/>
                </a:cubicBezTo>
                <a:cubicBezTo>
                  <a:pt x="112238" y="54544"/>
                  <a:pt x="110000" y="55766"/>
                  <a:pt x="110000" y="57272"/>
                </a:cubicBezTo>
                <a:lnTo>
                  <a:pt x="110000" y="65455"/>
                </a:lnTo>
                <a:cubicBezTo>
                  <a:pt x="110000" y="80516"/>
                  <a:pt x="87616" y="92727"/>
                  <a:pt x="60000" y="92727"/>
                </a:cubicBezTo>
                <a:cubicBezTo>
                  <a:pt x="32383" y="92727"/>
                  <a:pt x="10000" y="80516"/>
                  <a:pt x="10000" y="65455"/>
                </a:cubicBezTo>
                <a:lnTo>
                  <a:pt x="10000" y="57272"/>
                </a:lnTo>
                <a:cubicBezTo>
                  <a:pt x="10000" y="55766"/>
                  <a:pt x="7761" y="54544"/>
                  <a:pt x="5000" y="54544"/>
                </a:cubicBezTo>
                <a:cubicBezTo>
                  <a:pt x="2238" y="54544"/>
                  <a:pt x="0" y="55766"/>
                  <a:pt x="0" y="57272"/>
                </a:cubicBezTo>
                <a:lnTo>
                  <a:pt x="0" y="65455"/>
                </a:lnTo>
                <a:cubicBezTo>
                  <a:pt x="0" y="82611"/>
                  <a:pt x="24211" y="96655"/>
                  <a:pt x="55000" y="98044"/>
                </a:cubicBezTo>
                <a:lnTo>
                  <a:pt x="55000" y="114544"/>
                </a:lnTo>
                <a:lnTo>
                  <a:pt x="20000" y="114544"/>
                </a:lnTo>
                <a:cubicBezTo>
                  <a:pt x="17238" y="114544"/>
                  <a:pt x="15000" y="115766"/>
                  <a:pt x="15000" y="117277"/>
                </a:cubicBezTo>
                <a:cubicBezTo>
                  <a:pt x="15000" y="118783"/>
                  <a:pt x="17238" y="120000"/>
                  <a:pt x="20000" y="120000"/>
                </a:cubicBezTo>
                <a:lnTo>
                  <a:pt x="100000" y="120000"/>
                </a:lnTo>
                <a:cubicBezTo>
                  <a:pt x="102761" y="120000"/>
                  <a:pt x="105000" y="118783"/>
                  <a:pt x="105000" y="117277"/>
                </a:cubicBezTo>
                <a:cubicBezTo>
                  <a:pt x="105000" y="115766"/>
                  <a:pt x="102761" y="114544"/>
                  <a:pt x="100000" y="114544"/>
                </a:cubicBezTo>
                <a:lnTo>
                  <a:pt x="65000" y="114544"/>
                </a:lnTo>
                <a:lnTo>
                  <a:pt x="65000" y="98044"/>
                </a:lnTo>
                <a:cubicBezTo>
                  <a:pt x="95794" y="96655"/>
                  <a:pt x="120000" y="82611"/>
                  <a:pt x="120000" y="65455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8" name="Shape 138"/>
          <p:cNvSpPr/>
          <p:nvPr/>
        </p:nvSpPr>
        <p:spPr>
          <a:xfrm>
            <a:off x="17457842" y="5637085"/>
            <a:ext cx="1758228" cy="175986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8153" y="42759"/>
                </a:moveTo>
                <a:cubicBezTo>
                  <a:pt x="99629" y="51277"/>
                  <a:pt x="85807" y="51277"/>
                  <a:pt x="77289" y="42759"/>
                </a:cubicBezTo>
                <a:cubicBezTo>
                  <a:pt x="68759" y="34247"/>
                  <a:pt x="68759" y="20442"/>
                  <a:pt x="77289" y="11925"/>
                </a:cubicBezTo>
                <a:cubicBezTo>
                  <a:pt x="85807" y="3407"/>
                  <a:pt x="99629" y="3407"/>
                  <a:pt x="108153" y="11925"/>
                </a:cubicBezTo>
                <a:cubicBezTo>
                  <a:pt x="116677" y="20442"/>
                  <a:pt x="116677" y="34247"/>
                  <a:pt x="108153" y="42759"/>
                </a:cubicBezTo>
                <a:moveTo>
                  <a:pt x="43187" y="92248"/>
                </a:moveTo>
                <a:cubicBezTo>
                  <a:pt x="41205" y="94224"/>
                  <a:pt x="38479" y="95440"/>
                  <a:pt x="35464" y="95440"/>
                </a:cubicBezTo>
                <a:cubicBezTo>
                  <a:pt x="29439" y="95440"/>
                  <a:pt x="24555" y="90562"/>
                  <a:pt x="24555" y="84542"/>
                </a:cubicBezTo>
                <a:cubicBezTo>
                  <a:pt x="24555" y="81533"/>
                  <a:pt x="25776" y="78807"/>
                  <a:pt x="27752" y="76831"/>
                </a:cubicBezTo>
                <a:lnTo>
                  <a:pt x="66317" y="34020"/>
                </a:lnTo>
                <a:cubicBezTo>
                  <a:pt x="67487" y="38603"/>
                  <a:pt x="69838" y="42947"/>
                  <a:pt x="73427" y="46530"/>
                </a:cubicBezTo>
                <a:cubicBezTo>
                  <a:pt x="77056" y="50153"/>
                  <a:pt x="81451" y="52515"/>
                  <a:pt x="86091" y="53668"/>
                </a:cubicBezTo>
                <a:cubicBezTo>
                  <a:pt x="86091" y="53668"/>
                  <a:pt x="43187" y="92248"/>
                  <a:pt x="43187" y="92248"/>
                </a:cubicBezTo>
                <a:close/>
                <a:moveTo>
                  <a:pt x="112009" y="7984"/>
                </a:moveTo>
                <a:cubicBezTo>
                  <a:pt x="101356" y="-2657"/>
                  <a:pt x="84081" y="-2657"/>
                  <a:pt x="73427" y="7984"/>
                </a:cubicBezTo>
                <a:cubicBezTo>
                  <a:pt x="68282" y="13128"/>
                  <a:pt x="65641" y="19812"/>
                  <a:pt x="65471" y="26553"/>
                </a:cubicBezTo>
                <a:lnTo>
                  <a:pt x="23890" y="72975"/>
                </a:lnTo>
                <a:cubicBezTo>
                  <a:pt x="20932" y="75939"/>
                  <a:pt x="19098" y="80028"/>
                  <a:pt x="19098" y="84542"/>
                </a:cubicBezTo>
                <a:cubicBezTo>
                  <a:pt x="19098" y="87563"/>
                  <a:pt x="19978" y="90357"/>
                  <a:pt x="21403" y="92788"/>
                </a:cubicBezTo>
                <a:cubicBezTo>
                  <a:pt x="13833" y="97126"/>
                  <a:pt x="10829" y="101152"/>
                  <a:pt x="13771" y="109960"/>
                </a:cubicBezTo>
                <a:cubicBezTo>
                  <a:pt x="14123" y="111016"/>
                  <a:pt x="13822" y="111425"/>
                  <a:pt x="13680" y="111629"/>
                </a:cubicBezTo>
                <a:cubicBezTo>
                  <a:pt x="12266" y="113588"/>
                  <a:pt x="6428" y="114520"/>
                  <a:pt x="2839" y="114548"/>
                </a:cubicBezTo>
                <a:cubicBezTo>
                  <a:pt x="2799" y="114542"/>
                  <a:pt x="2765" y="114520"/>
                  <a:pt x="2725" y="114520"/>
                </a:cubicBezTo>
                <a:cubicBezTo>
                  <a:pt x="1220" y="114520"/>
                  <a:pt x="0" y="115746"/>
                  <a:pt x="0" y="117245"/>
                </a:cubicBezTo>
                <a:cubicBezTo>
                  <a:pt x="0" y="118750"/>
                  <a:pt x="1215" y="119965"/>
                  <a:pt x="2720" y="119971"/>
                </a:cubicBezTo>
                <a:lnTo>
                  <a:pt x="2720" y="120000"/>
                </a:lnTo>
                <a:cubicBezTo>
                  <a:pt x="4662" y="120000"/>
                  <a:pt x="14549" y="119750"/>
                  <a:pt x="18109" y="114815"/>
                </a:cubicBezTo>
                <a:cubicBezTo>
                  <a:pt x="19052" y="113503"/>
                  <a:pt x="19966" y="111294"/>
                  <a:pt x="18944" y="108233"/>
                </a:cubicBezTo>
                <a:cubicBezTo>
                  <a:pt x="17206" y="103015"/>
                  <a:pt x="17439" y="101113"/>
                  <a:pt x="24981" y="97001"/>
                </a:cubicBezTo>
                <a:cubicBezTo>
                  <a:pt x="27826" y="99398"/>
                  <a:pt x="31455" y="100891"/>
                  <a:pt x="35464" y="100891"/>
                </a:cubicBezTo>
                <a:cubicBezTo>
                  <a:pt x="39990" y="100891"/>
                  <a:pt x="44079" y="99063"/>
                  <a:pt x="47043" y="96104"/>
                </a:cubicBezTo>
                <a:lnTo>
                  <a:pt x="93616" y="54469"/>
                </a:lnTo>
                <a:cubicBezTo>
                  <a:pt x="100300" y="54253"/>
                  <a:pt x="106910" y="51624"/>
                  <a:pt x="112009" y="46530"/>
                </a:cubicBezTo>
                <a:cubicBezTo>
                  <a:pt x="122663" y="35888"/>
                  <a:pt x="122663" y="18631"/>
                  <a:pt x="112009" y="7984"/>
                </a:cubicBezTo>
                <a:moveTo>
                  <a:pt x="50842" y="65326"/>
                </a:moveTo>
                <a:lnTo>
                  <a:pt x="54704" y="69182"/>
                </a:lnTo>
                <a:lnTo>
                  <a:pt x="72064" y="55689"/>
                </a:lnTo>
                <a:lnTo>
                  <a:pt x="64347" y="47978"/>
                </a:lnTo>
                <a:cubicBezTo>
                  <a:pt x="64347" y="47978"/>
                  <a:pt x="50842" y="65326"/>
                  <a:pt x="50842" y="6532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10962610" y="5277503"/>
            <a:ext cx="2440163" cy="24401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114544"/>
                </a:moveTo>
                <a:cubicBezTo>
                  <a:pt x="29872" y="114544"/>
                  <a:pt x="5455" y="90127"/>
                  <a:pt x="5455" y="60000"/>
                </a:cubicBezTo>
                <a:cubicBezTo>
                  <a:pt x="5455" y="29872"/>
                  <a:pt x="29872" y="5455"/>
                  <a:pt x="60000" y="5455"/>
                </a:cubicBezTo>
                <a:cubicBezTo>
                  <a:pt x="90127" y="5455"/>
                  <a:pt x="114544" y="29872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moveTo>
                  <a:pt x="101555" y="103216"/>
                </a:moveTo>
                <a:cubicBezTo>
                  <a:pt x="112905" y="92300"/>
                  <a:pt x="120000" y="76994"/>
                  <a:pt x="120000" y="60000"/>
                </a:cubicBezTo>
                <a:cubicBezTo>
                  <a:pt x="120000" y="26861"/>
                  <a:pt x="93133" y="0"/>
                  <a:pt x="60000" y="0"/>
                </a:cubicBezTo>
                <a:cubicBezTo>
                  <a:pt x="26866" y="0"/>
                  <a:pt x="0" y="26861"/>
                  <a:pt x="0" y="60000"/>
                </a:cubicBezTo>
                <a:cubicBezTo>
                  <a:pt x="0" y="76994"/>
                  <a:pt x="7094" y="92300"/>
                  <a:pt x="18444" y="103216"/>
                </a:cubicBezTo>
                <a:lnTo>
                  <a:pt x="11705" y="115344"/>
                </a:lnTo>
                <a:cubicBezTo>
                  <a:pt x="11216" y="115838"/>
                  <a:pt x="10911" y="116522"/>
                  <a:pt x="10911" y="117272"/>
                </a:cubicBezTo>
                <a:cubicBezTo>
                  <a:pt x="10911" y="118777"/>
                  <a:pt x="12133" y="120000"/>
                  <a:pt x="13638" y="120000"/>
                </a:cubicBezTo>
                <a:cubicBezTo>
                  <a:pt x="14388" y="120000"/>
                  <a:pt x="15072" y="119694"/>
                  <a:pt x="15566" y="119200"/>
                </a:cubicBezTo>
                <a:cubicBezTo>
                  <a:pt x="15877" y="118888"/>
                  <a:pt x="16077" y="118483"/>
                  <a:pt x="16205" y="118044"/>
                </a:cubicBezTo>
                <a:lnTo>
                  <a:pt x="22466" y="106772"/>
                </a:lnTo>
                <a:cubicBezTo>
                  <a:pt x="32750" y="115033"/>
                  <a:pt x="45788" y="120000"/>
                  <a:pt x="60000" y="120000"/>
                </a:cubicBezTo>
                <a:cubicBezTo>
                  <a:pt x="74211" y="120000"/>
                  <a:pt x="87250" y="115033"/>
                  <a:pt x="97527" y="106772"/>
                </a:cubicBezTo>
                <a:lnTo>
                  <a:pt x="103794" y="118044"/>
                </a:lnTo>
                <a:cubicBezTo>
                  <a:pt x="104127" y="119166"/>
                  <a:pt x="105127" y="120000"/>
                  <a:pt x="106361" y="120000"/>
                </a:cubicBezTo>
                <a:cubicBezTo>
                  <a:pt x="107866" y="120000"/>
                  <a:pt x="109088" y="118777"/>
                  <a:pt x="109088" y="117272"/>
                </a:cubicBezTo>
                <a:cubicBezTo>
                  <a:pt x="109088" y="116522"/>
                  <a:pt x="108783" y="115838"/>
                  <a:pt x="108294" y="115344"/>
                </a:cubicBezTo>
                <a:cubicBezTo>
                  <a:pt x="108294" y="115344"/>
                  <a:pt x="101555" y="103216"/>
                  <a:pt x="101555" y="103216"/>
                </a:cubicBezTo>
                <a:close/>
                <a:moveTo>
                  <a:pt x="60000" y="92727"/>
                </a:moveTo>
                <a:cubicBezTo>
                  <a:pt x="41927" y="92727"/>
                  <a:pt x="27272" y="78072"/>
                  <a:pt x="27272" y="60000"/>
                </a:cubicBezTo>
                <a:cubicBezTo>
                  <a:pt x="27272" y="41927"/>
                  <a:pt x="41927" y="27272"/>
                  <a:pt x="60000" y="27272"/>
                </a:cubicBezTo>
                <a:cubicBezTo>
                  <a:pt x="78072" y="27272"/>
                  <a:pt x="92727" y="41927"/>
                  <a:pt x="92727" y="60000"/>
                </a:cubicBezTo>
                <a:cubicBezTo>
                  <a:pt x="92727" y="78072"/>
                  <a:pt x="78072" y="92727"/>
                  <a:pt x="60000" y="92727"/>
                </a:cubicBezTo>
                <a:moveTo>
                  <a:pt x="60000" y="21816"/>
                </a:moveTo>
                <a:cubicBezTo>
                  <a:pt x="38911" y="21816"/>
                  <a:pt x="21816" y="38911"/>
                  <a:pt x="21816" y="60000"/>
                </a:cubicBezTo>
                <a:cubicBezTo>
                  <a:pt x="21816" y="81088"/>
                  <a:pt x="38911" y="98183"/>
                  <a:pt x="60000" y="98183"/>
                </a:cubicBezTo>
                <a:cubicBezTo>
                  <a:pt x="81088" y="98183"/>
                  <a:pt x="98183" y="81088"/>
                  <a:pt x="98183" y="60000"/>
                </a:cubicBezTo>
                <a:cubicBezTo>
                  <a:pt x="98183" y="38911"/>
                  <a:pt x="81088" y="21816"/>
                  <a:pt x="60000" y="21816"/>
                </a:cubicBezTo>
                <a:moveTo>
                  <a:pt x="60000" y="70911"/>
                </a:moveTo>
                <a:cubicBezTo>
                  <a:pt x="53977" y="70911"/>
                  <a:pt x="49088" y="66022"/>
                  <a:pt x="49088" y="60000"/>
                </a:cubicBezTo>
                <a:cubicBezTo>
                  <a:pt x="49088" y="53977"/>
                  <a:pt x="53977" y="49088"/>
                  <a:pt x="60000" y="49088"/>
                </a:cubicBezTo>
                <a:cubicBezTo>
                  <a:pt x="66022" y="49088"/>
                  <a:pt x="70911" y="53977"/>
                  <a:pt x="70911" y="60000"/>
                </a:cubicBezTo>
                <a:cubicBezTo>
                  <a:pt x="70911" y="66022"/>
                  <a:pt x="66022" y="70911"/>
                  <a:pt x="60000" y="70911"/>
                </a:cubicBezTo>
                <a:moveTo>
                  <a:pt x="60000" y="43638"/>
                </a:moveTo>
                <a:cubicBezTo>
                  <a:pt x="50961" y="43638"/>
                  <a:pt x="43638" y="50961"/>
                  <a:pt x="43638" y="60000"/>
                </a:cubicBezTo>
                <a:cubicBezTo>
                  <a:pt x="43638" y="69038"/>
                  <a:pt x="50961" y="76361"/>
                  <a:pt x="60000" y="76361"/>
                </a:cubicBezTo>
                <a:cubicBezTo>
                  <a:pt x="69038" y="76361"/>
                  <a:pt x="76361" y="69038"/>
                  <a:pt x="76361" y="60000"/>
                </a:cubicBezTo>
                <a:cubicBezTo>
                  <a:pt x="76361" y="50961"/>
                  <a:pt x="69038" y="43638"/>
                  <a:pt x="60000" y="43638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animBg="1"/>
      <p:bldP spid="126" grpId="0" animBg="1"/>
      <p:bldP spid="127" grpId="0" animBg="1"/>
      <p:bldP spid="132" grpId="0"/>
      <p:bldP spid="134" grpId="0"/>
      <p:bldP spid="136" grpId="0"/>
      <p:bldP spid="137" grpId="0" animBg="1"/>
      <p:bldP spid="138" grpId="0" animBg="1"/>
      <p:bldP spid="1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7" name="Shape 987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1348300"/>
            <a:ext cx="24618900" cy="16412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1" name="Shape 981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5372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82" name="Shape 982"/>
          <p:cNvSpPr/>
          <p:nvPr/>
        </p:nvSpPr>
        <p:spPr>
          <a:xfrm>
            <a:off x="5138676" y="2754596"/>
            <a:ext cx="14100299" cy="8337435"/>
          </a:xfrm>
          <a:prstGeom prst="snip1Rect">
            <a:avLst>
              <a:gd name="adj" fmla="val 16667"/>
            </a:avLst>
          </a:prstGeom>
          <a:noFill/>
          <a:ln w="101600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983" name="Shape 983"/>
          <p:cNvSpPr txBox="1"/>
          <p:nvPr/>
        </p:nvSpPr>
        <p:spPr>
          <a:xfrm>
            <a:off x="6887121" y="4398605"/>
            <a:ext cx="3436556" cy="36317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115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界面展示</a:t>
            </a:r>
            <a:endParaRPr lang="en-US" sz="115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984" name="Shape 984"/>
          <p:cNvGrpSpPr/>
          <p:nvPr/>
        </p:nvGrpSpPr>
        <p:grpSpPr>
          <a:xfrm>
            <a:off x="6668946" y="8485095"/>
            <a:ext cx="3829841" cy="687003"/>
            <a:chOff x="10214270" y="9498157"/>
            <a:chExt cx="3829841" cy="687003"/>
          </a:xfrm>
        </p:grpSpPr>
        <p:sp>
          <p:nvSpPr>
            <p:cNvPr id="985" name="Shape 985"/>
            <p:cNvSpPr/>
            <p:nvPr/>
          </p:nvSpPr>
          <p:spPr>
            <a:xfrm>
              <a:off x="10214270" y="9498157"/>
              <a:ext cx="3829841" cy="687003"/>
            </a:xfrm>
            <a:prstGeom prst="rect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3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986" name="Shape 986"/>
            <p:cNvSpPr txBox="1"/>
            <p:nvPr/>
          </p:nvSpPr>
          <p:spPr>
            <a:xfrm>
              <a:off x="10610829" y="9633100"/>
              <a:ext cx="3079788" cy="40010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2000" dirty="0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Interface display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Shape 45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2374088"/>
            <a:ext cx="24618900" cy="1846417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Shape 443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7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14427940" y="6491385"/>
            <a:ext cx="5239802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登录界面</a:t>
            </a:r>
            <a:endParaRPr lang="en-US" sz="44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12984060" y="6302871"/>
            <a:ext cx="961802" cy="96180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455" y="38183"/>
                </a:moveTo>
                <a:lnTo>
                  <a:pt x="114544" y="38183"/>
                </a:lnTo>
                <a:lnTo>
                  <a:pt x="114544" y="43638"/>
                </a:lnTo>
                <a:lnTo>
                  <a:pt x="5455" y="43638"/>
                </a:lnTo>
                <a:cubicBezTo>
                  <a:pt x="5455" y="43638"/>
                  <a:pt x="5455" y="38183"/>
                  <a:pt x="5455" y="38183"/>
                </a:cubicBezTo>
                <a:close/>
                <a:moveTo>
                  <a:pt x="92727" y="49088"/>
                </a:moveTo>
                <a:lnTo>
                  <a:pt x="103638" y="49088"/>
                </a:lnTo>
                <a:lnTo>
                  <a:pt x="103638" y="98183"/>
                </a:lnTo>
                <a:lnTo>
                  <a:pt x="92727" y="98183"/>
                </a:lnTo>
                <a:cubicBezTo>
                  <a:pt x="92727" y="98183"/>
                  <a:pt x="92727" y="49088"/>
                  <a:pt x="92727" y="49088"/>
                </a:cubicBezTo>
                <a:close/>
                <a:moveTo>
                  <a:pt x="76361" y="49088"/>
                </a:moveTo>
                <a:lnTo>
                  <a:pt x="87272" y="49088"/>
                </a:lnTo>
                <a:lnTo>
                  <a:pt x="87272" y="98183"/>
                </a:lnTo>
                <a:lnTo>
                  <a:pt x="76361" y="98183"/>
                </a:lnTo>
                <a:cubicBezTo>
                  <a:pt x="76361" y="98183"/>
                  <a:pt x="76361" y="49088"/>
                  <a:pt x="76361" y="49088"/>
                </a:cubicBezTo>
                <a:close/>
                <a:moveTo>
                  <a:pt x="49088" y="49088"/>
                </a:moveTo>
                <a:lnTo>
                  <a:pt x="70911" y="49088"/>
                </a:lnTo>
                <a:lnTo>
                  <a:pt x="70911" y="98183"/>
                </a:lnTo>
                <a:lnTo>
                  <a:pt x="49088" y="98183"/>
                </a:lnTo>
                <a:cubicBezTo>
                  <a:pt x="49088" y="98183"/>
                  <a:pt x="49088" y="49088"/>
                  <a:pt x="49088" y="49088"/>
                </a:cubicBezTo>
                <a:close/>
                <a:moveTo>
                  <a:pt x="32727" y="49088"/>
                </a:moveTo>
                <a:lnTo>
                  <a:pt x="43638" y="49088"/>
                </a:lnTo>
                <a:lnTo>
                  <a:pt x="43638" y="98183"/>
                </a:lnTo>
                <a:lnTo>
                  <a:pt x="32727" y="98183"/>
                </a:lnTo>
                <a:cubicBezTo>
                  <a:pt x="32727" y="98183"/>
                  <a:pt x="32727" y="49088"/>
                  <a:pt x="32727" y="49088"/>
                </a:cubicBezTo>
                <a:close/>
                <a:moveTo>
                  <a:pt x="16361" y="49088"/>
                </a:moveTo>
                <a:lnTo>
                  <a:pt x="27272" y="49088"/>
                </a:lnTo>
                <a:lnTo>
                  <a:pt x="27272" y="98183"/>
                </a:lnTo>
                <a:lnTo>
                  <a:pt x="16361" y="98183"/>
                </a:lnTo>
                <a:cubicBezTo>
                  <a:pt x="16361" y="98183"/>
                  <a:pt x="16361" y="49088"/>
                  <a:pt x="16361" y="49088"/>
                </a:cubicBezTo>
                <a:close/>
                <a:moveTo>
                  <a:pt x="109850" y="103638"/>
                </a:moveTo>
                <a:lnTo>
                  <a:pt x="113488" y="114544"/>
                </a:lnTo>
                <a:lnTo>
                  <a:pt x="6511" y="114544"/>
                </a:lnTo>
                <a:lnTo>
                  <a:pt x="10150" y="103638"/>
                </a:lnTo>
                <a:cubicBezTo>
                  <a:pt x="10150" y="103638"/>
                  <a:pt x="109850" y="103638"/>
                  <a:pt x="109850" y="103638"/>
                </a:cubicBezTo>
                <a:close/>
                <a:moveTo>
                  <a:pt x="60000" y="5866"/>
                </a:moveTo>
                <a:lnTo>
                  <a:pt x="107005" y="32727"/>
                </a:lnTo>
                <a:lnTo>
                  <a:pt x="12994" y="32727"/>
                </a:lnTo>
                <a:cubicBezTo>
                  <a:pt x="12994" y="32727"/>
                  <a:pt x="60000" y="5866"/>
                  <a:pt x="60000" y="5866"/>
                </a:cubicBezTo>
                <a:close/>
                <a:moveTo>
                  <a:pt x="117272" y="49088"/>
                </a:moveTo>
                <a:cubicBezTo>
                  <a:pt x="118777" y="49088"/>
                  <a:pt x="120000" y="47872"/>
                  <a:pt x="120000" y="46361"/>
                </a:cubicBezTo>
                <a:lnTo>
                  <a:pt x="120000" y="35455"/>
                </a:lnTo>
                <a:cubicBezTo>
                  <a:pt x="120000" y="34444"/>
                  <a:pt x="119422" y="33594"/>
                  <a:pt x="118605" y="33127"/>
                </a:cubicBezTo>
                <a:lnTo>
                  <a:pt x="118627" y="33088"/>
                </a:lnTo>
                <a:lnTo>
                  <a:pt x="61355" y="361"/>
                </a:lnTo>
                <a:lnTo>
                  <a:pt x="61333" y="400"/>
                </a:lnTo>
                <a:cubicBezTo>
                  <a:pt x="60933" y="166"/>
                  <a:pt x="60494" y="0"/>
                  <a:pt x="60000" y="0"/>
                </a:cubicBezTo>
                <a:cubicBezTo>
                  <a:pt x="59505" y="0"/>
                  <a:pt x="59066" y="166"/>
                  <a:pt x="58666" y="400"/>
                </a:cubicBezTo>
                <a:lnTo>
                  <a:pt x="58644" y="361"/>
                </a:lnTo>
                <a:lnTo>
                  <a:pt x="1372" y="33088"/>
                </a:lnTo>
                <a:lnTo>
                  <a:pt x="1394" y="33127"/>
                </a:lnTo>
                <a:cubicBezTo>
                  <a:pt x="577" y="33594"/>
                  <a:pt x="0" y="34444"/>
                  <a:pt x="0" y="35455"/>
                </a:cubicBezTo>
                <a:lnTo>
                  <a:pt x="0" y="46361"/>
                </a:lnTo>
                <a:cubicBezTo>
                  <a:pt x="0" y="47872"/>
                  <a:pt x="1222" y="49088"/>
                  <a:pt x="2727" y="49088"/>
                </a:cubicBezTo>
                <a:lnTo>
                  <a:pt x="10911" y="49088"/>
                </a:lnTo>
                <a:lnTo>
                  <a:pt x="10911" y="98183"/>
                </a:lnTo>
                <a:lnTo>
                  <a:pt x="8183" y="98183"/>
                </a:lnTo>
                <a:cubicBezTo>
                  <a:pt x="6977" y="98183"/>
                  <a:pt x="5988" y="98977"/>
                  <a:pt x="5627" y="100055"/>
                </a:cubicBezTo>
                <a:lnTo>
                  <a:pt x="5594" y="100050"/>
                </a:lnTo>
                <a:lnTo>
                  <a:pt x="138" y="116411"/>
                </a:lnTo>
                <a:lnTo>
                  <a:pt x="172" y="116416"/>
                </a:lnTo>
                <a:cubicBezTo>
                  <a:pt x="77" y="116694"/>
                  <a:pt x="0" y="116972"/>
                  <a:pt x="0" y="117272"/>
                </a:cubicBezTo>
                <a:cubicBezTo>
                  <a:pt x="0" y="118783"/>
                  <a:pt x="1222" y="120000"/>
                  <a:pt x="2727" y="120000"/>
                </a:cubicBezTo>
                <a:lnTo>
                  <a:pt x="117272" y="120000"/>
                </a:lnTo>
                <a:cubicBezTo>
                  <a:pt x="118777" y="120000"/>
                  <a:pt x="120000" y="118783"/>
                  <a:pt x="120000" y="117272"/>
                </a:cubicBezTo>
                <a:cubicBezTo>
                  <a:pt x="120000" y="116972"/>
                  <a:pt x="119922" y="116694"/>
                  <a:pt x="119827" y="116416"/>
                </a:cubicBezTo>
                <a:lnTo>
                  <a:pt x="119861" y="116411"/>
                </a:lnTo>
                <a:lnTo>
                  <a:pt x="114405" y="100050"/>
                </a:lnTo>
                <a:lnTo>
                  <a:pt x="114372" y="100055"/>
                </a:lnTo>
                <a:cubicBezTo>
                  <a:pt x="114011" y="98977"/>
                  <a:pt x="113022" y="98183"/>
                  <a:pt x="111816" y="98183"/>
                </a:cubicBezTo>
                <a:lnTo>
                  <a:pt x="109088" y="98183"/>
                </a:lnTo>
                <a:lnTo>
                  <a:pt x="109088" y="49088"/>
                </a:lnTo>
                <a:cubicBezTo>
                  <a:pt x="109088" y="49088"/>
                  <a:pt x="117272" y="49088"/>
                  <a:pt x="117272" y="49088"/>
                </a:cubicBezTo>
                <a:close/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3444096" y="4809133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18A6F55-A0A8-B8BB-E95E-051E6B694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4214" y="92474"/>
            <a:ext cx="7108335" cy="135310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Shape 45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2374088"/>
            <a:ext cx="24618900" cy="1846417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Shape 443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7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14427940" y="6491385"/>
            <a:ext cx="5239802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添加单词界面</a:t>
            </a:r>
            <a:endParaRPr lang="en-US" sz="44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12984060" y="6302871"/>
            <a:ext cx="961802" cy="96180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455" y="38183"/>
                </a:moveTo>
                <a:lnTo>
                  <a:pt x="114544" y="38183"/>
                </a:lnTo>
                <a:lnTo>
                  <a:pt x="114544" y="43638"/>
                </a:lnTo>
                <a:lnTo>
                  <a:pt x="5455" y="43638"/>
                </a:lnTo>
                <a:cubicBezTo>
                  <a:pt x="5455" y="43638"/>
                  <a:pt x="5455" y="38183"/>
                  <a:pt x="5455" y="38183"/>
                </a:cubicBezTo>
                <a:close/>
                <a:moveTo>
                  <a:pt x="92727" y="49088"/>
                </a:moveTo>
                <a:lnTo>
                  <a:pt x="103638" y="49088"/>
                </a:lnTo>
                <a:lnTo>
                  <a:pt x="103638" y="98183"/>
                </a:lnTo>
                <a:lnTo>
                  <a:pt x="92727" y="98183"/>
                </a:lnTo>
                <a:cubicBezTo>
                  <a:pt x="92727" y="98183"/>
                  <a:pt x="92727" y="49088"/>
                  <a:pt x="92727" y="49088"/>
                </a:cubicBezTo>
                <a:close/>
                <a:moveTo>
                  <a:pt x="76361" y="49088"/>
                </a:moveTo>
                <a:lnTo>
                  <a:pt x="87272" y="49088"/>
                </a:lnTo>
                <a:lnTo>
                  <a:pt x="87272" y="98183"/>
                </a:lnTo>
                <a:lnTo>
                  <a:pt x="76361" y="98183"/>
                </a:lnTo>
                <a:cubicBezTo>
                  <a:pt x="76361" y="98183"/>
                  <a:pt x="76361" y="49088"/>
                  <a:pt x="76361" y="49088"/>
                </a:cubicBezTo>
                <a:close/>
                <a:moveTo>
                  <a:pt x="49088" y="49088"/>
                </a:moveTo>
                <a:lnTo>
                  <a:pt x="70911" y="49088"/>
                </a:lnTo>
                <a:lnTo>
                  <a:pt x="70911" y="98183"/>
                </a:lnTo>
                <a:lnTo>
                  <a:pt x="49088" y="98183"/>
                </a:lnTo>
                <a:cubicBezTo>
                  <a:pt x="49088" y="98183"/>
                  <a:pt x="49088" y="49088"/>
                  <a:pt x="49088" y="49088"/>
                </a:cubicBezTo>
                <a:close/>
                <a:moveTo>
                  <a:pt x="32727" y="49088"/>
                </a:moveTo>
                <a:lnTo>
                  <a:pt x="43638" y="49088"/>
                </a:lnTo>
                <a:lnTo>
                  <a:pt x="43638" y="98183"/>
                </a:lnTo>
                <a:lnTo>
                  <a:pt x="32727" y="98183"/>
                </a:lnTo>
                <a:cubicBezTo>
                  <a:pt x="32727" y="98183"/>
                  <a:pt x="32727" y="49088"/>
                  <a:pt x="32727" y="49088"/>
                </a:cubicBezTo>
                <a:close/>
                <a:moveTo>
                  <a:pt x="16361" y="49088"/>
                </a:moveTo>
                <a:lnTo>
                  <a:pt x="27272" y="49088"/>
                </a:lnTo>
                <a:lnTo>
                  <a:pt x="27272" y="98183"/>
                </a:lnTo>
                <a:lnTo>
                  <a:pt x="16361" y="98183"/>
                </a:lnTo>
                <a:cubicBezTo>
                  <a:pt x="16361" y="98183"/>
                  <a:pt x="16361" y="49088"/>
                  <a:pt x="16361" y="49088"/>
                </a:cubicBezTo>
                <a:close/>
                <a:moveTo>
                  <a:pt x="109850" y="103638"/>
                </a:moveTo>
                <a:lnTo>
                  <a:pt x="113488" y="114544"/>
                </a:lnTo>
                <a:lnTo>
                  <a:pt x="6511" y="114544"/>
                </a:lnTo>
                <a:lnTo>
                  <a:pt x="10150" y="103638"/>
                </a:lnTo>
                <a:cubicBezTo>
                  <a:pt x="10150" y="103638"/>
                  <a:pt x="109850" y="103638"/>
                  <a:pt x="109850" y="103638"/>
                </a:cubicBezTo>
                <a:close/>
                <a:moveTo>
                  <a:pt x="60000" y="5866"/>
                </a:moveTo>
                <a:lnTo>
                  <a:pt x="107005" y="32727"/>
                </a:lnTo>
                <a:lnTo>
                  <a:pt x="12994" y="32727"/>
                </a:lnTo>
                <a:cubicBezTo>
                  <a:pt x="12994" y="32727"/>
                  <a:pt x="60000" y="5866"/>
                  <a:pt x="60000" y="5866"/>
                </a:cubicBezTo>
                <a:close/>
                <a:moveTo>
                  <a:pt x="117272" y="49088"/>
                </a:moveTo>
                <a:cubicBezTo>
                  <a:pt x="118777" y="49088"/>
                  <a:pt x="120000" y="47872"/>
                  <a:pt x="120000" y="46361"/>
                </a:cubicBezTo>
                <a:lnTo>
                  <a:pt x="120000" y="35455"/>
                </a:lnTo>
                <a:cubicBezTo>
                  <a:pt x="120000" y="34444"/>
                  <a:pt x="119422" y="33594"/>
                  <a:pt x="118605" y="33127"/>
                </a:cubicBezTo>
                <a:lnTo>
                  <a:pt x="118627" y="33088"/>
                </a:lnTo>
                <a:lnTo>
                  <a:pt x="61355" y="361"/>
                </a:lnTo>
                <a:lnTo>
                  <a:pt x="61333" y="400"/>
                </a:lnTo>
                <a:cubicBezTo>
                  <a:pt x="60933" y="166"/>
                  <a:pt x="60494" y="0"/>
                  <a:pt x="60000" y="0"/>
                </a:cubicBezTo>
                <a:cubicBezTo>
                  <a:pt x="59505" y="0"/>
                  <a:pt x="59066" y="166"/>
                  <a:pt x="58666" y="400"/>
                </a:cubicBezTo>
                <a:lnTo>
                  <a:pt x="58644" y="361"/>
                </a:lnTo>
                <a:lnTo>
                  <a:pt x="1372" y="33088"/>
                </a:lnTo>
                <a:lnTo>
                  <a:pt x="1394" y="33127"/>
                </a:lnTo>
                <a:cubicBezTo>
                  <a:pt x="577" y="33594"/>
                  <a:pt x="0" y="34444"/>
                  <a:pt x="0" y="35455"/>
                </a:cubicBezTo>
                <a:lnTo>
                  <a:pt x="0" y="46361"/>
                </a:lnTo>
                <a:cubicBezTo>
                  <a:pt x="0" y="47872"/>
                  <a:pt x="1222" y="49088"/>
                  <a:pt x="2727" y="49088"/>
                </a:cubicBezTo>
                <a:lnTo>
                  <a:pt x="10911" y="49088"/>
                </a:lnTo>
                <a:lnTo>
                  <a:pt x="10911" y="98183"/>
                </a:lnTo>
                <a:lnTo>
                  <a:pt x="8183" y="98183"/>
                </a:lnTo>
                <a:cubicBezTo>
                  <a:pt x="6977" y="98183"/>
                  <a:pt x="5988" y="98977"/>
                  <a:pt x="5627" y="100055"/>
                </a:cubicBezTo>
                <a:lnTo>
                  <a:pt x="5594" y="100050"/>
                </a:lnTo>
                <a:lnTo>
                  <a:pt x="138" y="116411"/>
                </a:lnTo>
                <a:lnTo>
                  <a:pt x="172" y="116416"/>
                </a:lnTo>
                <a:cubicBezTo>
                  <a:pt x="77" y="116694"/>
                  <a:pt x="0" y="116972"/>
                  <a:pt x="0" y="117272"/>
                </a:cubicBezTo>
                <a:cubicBezTo>
                  <a:pt x="0" y="118783"/>
                  <a:pt x="1222" y="120000"/>
                  <a:pt x="2727" y="120000"/>
                </a:cubicBezTo>
                <a:lnTo>
                  <a:pt x="117272" y="120000"/>
                </a:lnTo>
                <a:cubicBezTo>
                  <a:pt x="118777" y="120000"/>
                  <a:pt x="120000" y="118783"/>
                  <a:pt x="120000" y="117272"/>
                </a:cubicBezTo>
                <a:cubicBezTo>
                  <a:pt x="120000" y="116972"/>
                  <a:pt x="119922" y="116694"/>
                  <a:pt x="119827" y="116416"/>
                </a:cubicBezTo>
                <a:lnTo>
                  <a:pt x="119861" y="116411"/>
                </a:lnTo>
                <a:lnTo>
                  <a:pt x="114405" y="100050"/>
                </a:lnTo>
                <a:lnTo>
                  <a:pt x="114372" y="100055"/>
                </a:lnTo>
                <a:cubicBezTo>
                  <a:pt x="114011" y="98977"/>
                  <a:pt x="113022" y="98183"/>
                  <a:pt x="111816" y="98183"/>
                </a:cubicBezTo>
                <a:lnTo>
                  <a:pt x="109088" y="98183"/>
                </a:lnTo>
                <a:lnTo>
                  <a:pt x="109088" y="49088"/>
                </a:lnTo>
                <a:cubicBezTo>
                  <a:pt x="109088" y="49088"/>
                  <a:pt x="117272" y="49088"/>
                  <a:pt x="117272" y="49088"/>
                </a:cubicBezTo>
                <a:close/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3444096" y="4809133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18A6F55-A0A8-B8BB-E95E-051E6B6944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17976" y="52484"/>
            <a:ext cx="7709099" cy="1366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88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Shape 45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2374088"/>
            <a:ext cx="24618900" cy="1846417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Shape 443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7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18917436" y="4855300"/>
            <a:ext cx="5239802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添加单词界面</a:t>
            </a:r>
            <a:endParaRPr lang="en-US" sz="44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6" name="Shape 446"/>
          <p:cNvSpPr/>
          <p:nvPr/>
        </p:nvSpPr>
        <p:spPr>
          <a:xfrm>
            <a:off x="17217790" y="4757190"/>
            <a:ext cx="1324480" cy="9632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59750"/>
                </a:moveTo>
                <a:lnTo>
                  <a:pt x="10366" y="33750"/>
                </a:lnTo>
                <a:lnTo>
                  <a:pt x="60000" y="7750"/>
                </a:lnTo>
                <a:lnTo>
                  <a:pt x="109638" y="33750"/>
                </a:lnTo>
                <a:cubicBezTo>
                  <a:pt x="109638" y="33750"/>
                  <a:pt x="60000" y="59750"/>
                  <a:pt x="60000" y="59750"/>
                </a:cubicBezTo>
                <a:close/>
                <a:moveTo>
                  <a:pt x="100172" y="96194"/>
                </a:moveTo>
                <a:lnTo>
                  <a:pt x="82411" y="90088"/>
                </a:lnTo>
                <a:lnTo>
                  <a:pt x="82400" y="90161"/>
                </a:lnTo>
                <a:cubicBezTo>
                  <a:pt x="82205" y="90100"/>
                  <a:pt x="82027" y="90000"/>
                  <a:pt x="81816" y="90000"/>
                </a:cubicBezTo>
                <a:cubicBezTo>
                  <a:pt x="81261" y="90000"/>
                  <a:pt x="80766" y="90283"/>
                  <a:pt x="80333" y="90688"/>
                </a:cubicBezTo>
                <a:lnTo>
                  <a:pt x="80305" y="90627"/>
                </a:lnTo>
                <a:lnTo>
                  <a:pt x="60111" y="111450"/>
                </a:lnTo>
                <a:lnTo>
                  <a:pt x="42544" y="90744"/>
                </a:lnTo>
                <a:lnTo>
                  <a:pt x="42516" y="90800"/>
                </a:lnTo>
                <a:cubicBezTo>
                  <a:pt x="42061" y="90327"/>
                  <a:pt x="41522" y="90000"/>
                  <a:pt x="40911" y="90000"/>
                </a:cubicBezTo>
                <a:cubicBezTo>
                  <a:pt x="40705" y="90000"/>
                  <a:pt x="40522" y="90100"/>
                  <a:pt x="40327" y="90161"/>
                </a:cubicBezTo>
                <a:lnTo>
                  <a:pt x="40316" y="90088"/>
                </a:lnTo>
                <a:lnTo>
                  <a:pt x="22294" y="96283"/>
                </a:lnTo>
                <a:lnTo>
                  <a:pt x="26483" y="50194"/>
                </a:lnTo>
                <a:lnTo>
                  <a:pt x="58827" y="67133"/>
                </a:lnTo>
                <a:lnTo>
                  <a:pt x="58838" y="67111"/>
                </a:lnTo>
                <a:cubicBezTo>
                  <a:pt x="59194" y="67344"/>
                  <a:pt x="59577" y="67500"/>
                  <a:pt x="60000" y="67500"/>
                </a:cubicBezTo>
                <a:cubicBezTo>
                  <a:pt x="60422" y="67500"/>
                  <a:pt x="60811" y="67344"/>
                  <a:pt x="61161" y="67111"/>
                </a:cubicBezTo>
                <a:lnTo>
                  <a:pt x="61172" y="67133"/>
                </a:lnTo>
                <a:lnTo>
                  <a:pt x="93872" y="50005"/>
                </a:lnTo>
                <a:cubicBezTo>
                  <a:pt x="93872" y="50005"/>
                  <a:pt x="100172" y="96194"/>
                  <a:pt x="100172" y="96194"/>
                </a:cubicBezTo>
                <a:close/>
                <a:moveTo>
                  <a:pt x="120000" y="33750"/>
                </a:moveTo>
                <a:cubicBezTo>
                  <a:pt x="120000" y="32255"/>
                  <a:pt x="119355" y="30994"/>
                  <a:pt x="118438" y="30388"/>
                </a:cubicBezTo>
                <a:lnTo>
                  <a:pt x="118444" y="30366"/>
                </a:lnTo>
                <a:lnTo>
                  <a:pt x="118366" y="30322"/>
                </a:lnTo>
                <a:cubicBezTo>
                  <a:pt x="118338" y="30305"/>
                  <a:pt x="118311" y="30294"/>
                  <a:pt x="118288" y="30283"/>
                </a:cubicBezTo>
                <a:lnTo>
                  <a:pt x="61172" y="366"/>
                </a:lnTo>
                <a:lnTo>
                  <a:pt x="61161" y="388"/>
                </a:lnTo>
                <a:cubicBezTo>
                  <a:pt x="60811" y="155"/>
                  <a:pt x="60422" y="0"/>
                  <a:pt x="60000" y="0"/>
                </a:cubicBezTo>
                <a:cubicBezTo>
                  <a:pt x="59577" y="0"/>
                  <a:pt x="59194" y="155"/>
                  <a:pt x="58838" y="388"/>
                </a:cubicBezTo>
                <a:lnTo>
                  <a:pt x="58827" y="366"/>
                </a:lnTo>
                <a:lnTo>
                  <a:pt x="1716" y="30283"/>
                </a:lnTo>
                <a:cubicBezTo>
                  <a:pt x="1688" y="30294"/>
                  <a:pt x="1661" y="30305"/>
                  <a:pt x="1638" y="30322"/>
                </a:cubicBezTo>
                <a:lnTo>
                  <a:pt x="1555" y="30366"/>
                </a:lnTo>
                <a:lnTo>
                  <a:pt x="1561" y="30388"/>
                </a:lnTo>
                <a:cubicBezTo>
                  <a:pt x="644" y="30994"/>
                  <a:pt x="0" y="32255"/>
                  <a:pt x="0" y="33750"/>
                </a:cubicBezTo>
                <a:cubicBezTo>
                  <a:pt x="0" y="35244"/>
                  <a:pt x="644" y="36505"/>
                  <a:pt x="1561" y="37111"/>
                </a:cubicBezTo>
                <a:lnTo>
                  <a:pt x="1555" y="37133"/>
                </a:lnTo>
                <a:lnTo>
                  <a:pt x="1638" y="37177"/>
                </a:lnTo>
                <a:cubicBezTo>
                  <a:pt x="1661" y="37194"/>
                  <a:pt x="1688" y="37205"/>
                  <a:pt x="1716" y="37216"/>
                </a:cubicBezTo>
                <a:lnTo>
                  <a:pt x="6833" y="39900"/>
                </a:lnTo>
                <a:lnTo>
                  <a:pt x="3377" y="75572"/>
                </a:lnTo>
                <a:cubicBezTo>
                  <a:pt x="1394" y="76694"/>
                  <a:pt x="0" y="79372"/>
                  <a:pt x="0" y="82500"/>
                </a:cubicBezTo>
                <a:cubicBezTo>
                  <a:pt x="0" y="86644"/>
                  <a:pt x="2438" y="90000"/>
                  <a:pt x="5455" y="90000"/>
                </a:cubicBezTo>
                <a:cubicBezTo>
                  <a:pt x="8466" y="90000"/>
                  <a:pt x="10911" y="86644"/>
                  <a:pt x="10911" y="82500"/>
                </a:cubicBezTo>
                <a:cubicBezTo>
                  <a:pt x="10911" y="80088"/>
                  <a:pt x="10066" y="77966"/>
                  <a:pt x="8777" y="76594"/>
                </a:cubicBezTo>
                <a:lnTo>
                  <a:pt x="12072" y="42644"/>
                </a:lnTo>
                <a:lnTo>
                  <a:pt x="21233" y="47444"/>
                </a:lnTo>
                <a:lnTo>
                  <a:pt x="16388" y="100750"/>
                </a:lnTo>
                <a:lnTo>
                  <a:pt x="16433" y="100766"/>
                </a:lnTo>
                <a:cubicBezTo>
                  <a:pt x="16416" y="100927"/>
                  <a:pt x="16361" y="101072"/>
                  <a:pt x="16361" y="101250"/>
                </a:cubicBezTo>
                <a:cubicBezTo>
                  <a:pt x="16361" y="103322"/>
                  <a:pt x="17583" y="105000"/>
                  <a:pt x="19088" y="105000"/>
                </a:cubicBezTo>
                <a:cubicBezTo>
                  <a:pt x="19300" y="105000"/>
                  <a:pt x="19477" y="104911"/>
                  <a:pt x="19672" y="104850"/>
                </a:cubicBezTo>
                <a:lnTo>
                  <a:pt x="19683" y="104911"/>
                </a:lnTo>
                <a:lnTo>
                  <a:pt x="40211" y="97850"/>
                </a:lnTo>
                <a:lnTo>
                  <a:pt x="58366" y="119250"/>
                </a:lnTo>
                <a:lnTo>
                  <a:pt x="58388" y="119200"/>
                </a:lnTo>
                <a:cubicBezTo>
                  <a:pt x="58850" y="119672"/>
                  <a:pt x="59388" y="120000"/>
                  <a:pt x="60000" y="120000"/>
                </a:cubicBezTo>
                <a:cubicBezTo>
                  <a:pt x="60561" y="120000"/>
                  <a:pt x="61050" y="119711"/>
                  <a:pt x="61488" y="119311"/>
                </a:cubicBezTo>
                <a:lnTo>
                  <a:pt x="61511" y="119372"/>
                </a:lnTo>
                <a:lnTo>
                  <a:pt x="82411" y="97816"/>
                </a:lnTo>
                <a:lnTo>
                  <a:pt x="103044" y="104911"/>
                </a:lnTo>
                <a:lnTo>
                  <a:pt x="103055" y="104838"/>
                </a:lnTo>
                <a:cubicBezTo>
                  <a:pt x="103250" y="104900"/>
                  <a:pt x="103433" y="105000"/>
                  <a:pt x="103638" y="105000"/>
                </a:cubicBezTo>
                <a:cubicBezTo>
                  <a:pt x="105144" y="105000"/>
                  <a:pt x="106361" y="103322"/>
                  <a:pt x="106361" y="101250"/>
                </a:cubicBezTo>
                <a:cubicBezTo>
                  <a:pt x="106361" y="101005"/>
                  <a:pt x="106305" y="100794"/>
                  <a:pt x="106277" y="100566"/>
                </a:cubicBezTo>
                <a:lnTo>
                  <a:pt x="106316" y="100555"/>
                </a:lnTo>
                <a:lnTo>
                  <a:pt x="99055" y="47294"/>
                </a:lnTo>
                <a:lnTo>
                  <a:pt x="118288" y="37216"/>
                </a:lnTo>
                <a:cubicBezTo>
                  <a:pt x="118311" y="37205"/>
                  <a:pt x="118338" y="37194"/>
                  <a:pt x="118366" y="37177"/>
                </a:cubicBezTo>
                <a:lnTo>
                  <a:pt x="118444" y="37133"/>
                </a:lnTo>
                <a:lnTo>
                  <a:pt x="118438" y="37111"/>
                </a:lnTo>
                <a:cubicBezTo>
                  <a:pt x="119355" y="36505"/>
                  <a:pt x="120000" y="35244"/>
                  <a:pt x="120000" y="3375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3444096" y="4809133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0E5DEF-08EF-7BA7-F706-B0B094E34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7603528" cy="13716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2D4F30C-6F36-0D09-DC5A-1CA5725C02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1410" y="19050"/>
            <a:ext cx="7603527" cy="13767191"/>
          </a:xfrm>
          <a:prstGeom prst="rect">
            <a:avLst/>
          </a:prstGeom>
        </p:spPr>
      </p:pic>
      <p:sp>
        <p:nvSpPr>
          <p:cNvPr id="6" name="Shape 93">
            <a:extLst>
              <a:ext uri="{FF2B5EF4-FFF2-40B4-BE49-F238E27FC236}">
                <a16:creationId xmlns:a16="http://schemas.microsoft.com/office/drawing/2014/main" id="{BD0ACCED-7600-FF77-4CAF-DDA0E5C1F846}"/>
              </a:ext>
            </a:extLst>
          </p:cNvPr>
          <p:cNvSpPr txBox="1"/>
          <p:nvPr/>
        </p:nvSpPr>
        <p:spPr>
          <a:xfrm>
            <a:off x="15606076" y="6337027"/>
            <a:ext cx="8696400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zh-CN" altLang="en-US" sz="44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左图：英译中</a:t>
            </a:r>
            <a:endParaRPr lang="en-US" altLang="zh-CN" sz="4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lvl="0" algn="ctr">
              <a:lnSpc>
                <a:spcPct val="150000"/>
              </a:lnSpc>
              <a:buSzPct val="25000"/>
            </a:pPr>
            <a:r>
              <a:rPr lang="zh-CN" altLang="en-US" sz="4400" dirty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右图：中译英</a:t>
            </a:r>
            <a:endParaRPr lang="en-US" sz="4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493566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Shape 45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600" y="-2374088"/>
            <a:ext cx="24618900" cy="1846417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Shape 443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7098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dirty="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14427940" y="6491385"/>
            <a:ext cx="5239802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4400" b="1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查词界面</a:t>
            </a:r>
            <a:endParaRPr lang="en-US" sz="4400" b="1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3444096" y="4809133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60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18A6F55-A0A8-B8BB-E95E-051E6B6944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96660" y="52484"/>
            <a:ext cx="7551731" cy="13663515"/>
          </a:xfrm>
          <a:prstGeom prst="rect">
            <a:avLst/>
          </a:prstGeom>
        </p:spPr>
      </p:pic>
      <p:sp>
        <p:nvSpPr>
          <p:cNvPr id="3" name="Shape 446">
            <a:extLst>
              <a:ext uri="{FF2B5EF4-FFF2-40B4-BE49-F238E27FC236}">
                <a16:creationId xmlns:a16="http://schemas.microsoft.com/office/drawing/2014/main" id="{19375FDE-CCAD-0701-5DA9-1ABEA73F89EA}"/>
              </a:ext>
            </a:extLst>
          </p:cNvPr>
          <p:cNvSpPr/>
          <p:nvPr/>
        </p:nvSpPr>
        <p:spPr>
          <a:xfrm>
            <a:off x="12817240" y="6402613"/>
            <a:ext cx="1324480" cy="96325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59750"/>
                </a:moveTo>
                <a:lnTo>
                  <a:pt x="10366" y="33750"/>
                </a:lnTo>
                <a:lnTo>
                  <a:pt x="60000" y="7750"/>
                </a:lnTo>
                <a:lnTo>
                  <a:pt x="109638" y="33750"/>
                </a:lnTo>
                <a:cubicBezTo>
                  <a:pt x="109638" y="33750"/>
                  <a:pt x="60000" y="59750"/>
                  <a:pt x="60000" y="59750"/>
                </a:cubicBezTo>
                <a:close/>
                <a:moveTo>
                  <a:pt x="100172" y="96194"/>
                </a:moveTo>
                <a:lnTo>
                  <a:pt x="82411" y="90088"/>
                </a:lnTo>
                <a:lnTo>
                  <a:pt x="82400" y="90161"/>
                </a:lnTo>
                <a:cubicBezTo>
                  <a:pt x="82205" y="90100"/>
                  <a:pt x="82027" y="90000"/>
                  <a:pt x="81816" y="90000"/>
                </a:cubicBezTo>
                <a:cubicBezTo>
                  <a:pt x="81261" y="90000"/>
                  <a:pt x="80766" y="90283"/>
                  <a:pt x="80333" y="90688"/>
                </a:cubicBezTo>
                <a:lnTo>
                  <a:pt x="80305" y="90627"/>
                </a:lnTo>
                <a:lnTo>
                  <a:pt x="60111" y="111450"/>
                </a:lnTo>
                <a:lnTo>
                  <a:pt x="42544" y="90744"/>
                </a:lnTo>
                <a:lnTo>
                  <a:pt x="42516" y="90800"/>
                </a:lnTo>
                <a:cubicBezTo>
                  <a:pt x="42061" y="90327"/>
                  <a:pt x="41522" y="90000"/>
                  <a:pt x="40911" y="90000"/>
                </a:cubicBezTo>
                <a:cubicBezTo>
                  <a:pt x="40705" y="90000"/>
                  <a:pt x="40522" y="90100"/>
                  <a:pt x="40327" y="90161"/>
                </a:cubicBezTo>
                <a:lnTo>
                  <a:pt x="40316" y="90088"/>
                </a:lnTo>
                <a:lnTo>
                  <a:pt x="22294" y="96283"/>
                </a:lnTo>
                <a:lnTo>
                  <a:pt x="26483" y="50194"/>
                </a:lnTo>
                <a:lnTo>
                  <a:pt x="58827" y="67133"/>
                </a:lnTo>
                <a:lnTo>
                  <a:pt x="58838" y="67111"/>
                </a:lnTo>
                <a:cubicBezTo>
                  <a:pt x="59194" y="67344"/>
                  <a:pt x="59577" y="67500"/>
                  <a:pt x="60000" y="67500"/>
                </a:cubicBezTo>
                <a:cubicBezTo>
                  <a:pt x="60422" y="67500"/>
                  <a:pt x="60811" y="67344"/>
                  <a:pt x="61161" y="67111"/>
                </a:cubicBezTo>
                <a:lnTo>
                  <a:pt x="61172" y="67133"/>
                </a:lnTo>
                <a:lnTo>
                  <a:pt x="93872" y="50005"/>
                </a:lnTo>
                <a:cubicBezTo>
                  <a:pt x="93872" y="50005"/>
                  <a:pt x="100172" y="96194"/>
                  <a:pt x="100172" y="96194"/>
                </a:cubicBezTo>
                <a:close/>
                <a:moveTo>
                  <a:pt x="120000" y="33750"/>
                </a:moveTo>
                <a:cubicBezTo>
                  <a:pt x="120000" y="32255"/>
                  <a:pt x="119355" y="30994"/>
                  <a:pt x="118438" y="30388"/>
                </a:cubicBezTo>
                <a:lnTo>
                  <a:pt x="118444" y="30366"/>
                </a:lnTo>
                <a:lnTo>
                  <a:pt x="118366" y="30322"/>
                </a:lnTo>
                <a:cubicBezTo>
                  <a:pt x="118338" y="30305"/>
                  <a:pt x="118311" y="30294"/>
                  <a:pt x="118288" y="30283"/>
                </a:cubicBezTo>
                <a:lnTo>
                  <a:pt x="61172" y="366"/>
                </a:lnTo>
                <a:lnTo>
                  <a:pt x="61161" y="388"/>
                </a:lnTo>
                <a:cubicBezTo>
                  <a:pt x="60811" y="155"/>
                  <a:pt x="60422" y="0"/>
                  <a:pt x="60000" y="0"/>
                </a:cubicBezTo>
                <a:cubicBezTo>
                  <a:pt x="59577" y="0"/>
                  <a:pt x="59194" y="155"/>
                  <a:pt x="58838" y="388"/>
                </a:cubicBezTo>
                <a:lnTo>
                  <a:pt x="58827" y="366"/>
                </a:lnTo>
                <a:lnTo>
                  <a:pt x="1716" y="30283"/>
                </a:lnTo>
                <a:cubicBezTo>
                  <a:pt x="1688" y="30294"/>
                  <a:pt x="1661" y="30305"/>
                  <a:pt x="1638" y="30322"/>
                </a:cubicBezTo>
                <a:lnTo>
                  <a:pt x="1555" y="30366"/>
                </a:lnTo>
                <a:lnTo>
                  <a:pt x="1561" y="30388"/>
                </a:lnTo>
                <a:cubicBezTo>
                  <a:pt x="644" y="30994"/>
                  <a:pt x="0" y="32255"/>
                  <a:pt x="0" y="33750"/>
                </a:cubicBezTo>
                <a:cubicBezTo>
                  <a:pt x="0" y="35244"/>
                  <a:pt x="644" y="36505"/>
                  <a:pt x="1561" y="37111"/>
                </a:cubicBezTo>
                <a:lnTo>
                  <a:pt x="1555" y="37133"/>
                </a:lnTo>
                <a:lnTo>
                  <a:pt x="1638" y="37177"/>
                </a:lnTo>
                <a:cubicBezTo>
                  <a:pt x="1661" y="37194"/>
                  <a:pt x="1688" y="37205"/>
                  <a:pt x="1716" y="37216"/>
                </a:cubicBezTo>
                <a:lnTo>
                  <a:pt x="6833" y="39900"/>
                </a:lnTo>
                <a:lnTo>
                  <a:pt x="3377" y="75572"/>
                </a:lnTo>
                <a:cubicBezTo>
                  <a:pt x="1394" y="76694"/>
                  <a:pt x="0" y="79372"/>
                  <a:pt x="0" y="82500"/>
                </a:cubicBezTo>
                <a:cubicBezTo>
                  <a:pt x="0" y="86644"/>
                  <a:pt x="2438" y="90000"/>
                  <a:pt x="5455" y="90000"/>
                </a:cubicBezTo>
                <a:cubicBezTo>
                  <a:pt x="8466" y="90000"/>
                  <a:pt x="10911" y="86644"/>
                  <a:pt x="10911" y="82500"/>
                </a:cubicBezTo>
                <a:cubicBezTo>
                  <a:pt x="10911" y="80088"/>
                  <a:pt x="10066" y="77966"/>
                  <a:pt x="8777" y="76594"/>
                </a:cubicBezTo>
                <a:lnTo>
                  <a:pt x="12072" y="42644"/>
                </a:lnTo>
                <a:lnTo>
                  <a:pt x="21233" y="47444"/>
                </a:lnTo>
                <a:lnTo>
                  <a:pt x="16388" y="100750"/>
                </a:lnTo>
                <a:lnTo>
                  <a:pt x="16433" y="100766"/>
                </a:lnTo>
                <a:cubicBezTo>
                  <a:pt x="16416" y="100927"/>
                  <a:pt x="16361" y="101072"/>
                  <a:pt x="16361" y="101250"/>
                </a:cubicBezTo>
                <a:cubicBezTo>
                  <a:pt x="16361" y="103322"/>
                  <a:pt x="17583" y="105000"/>
                  <a:pt x="19088" y="105000"/>
                </a:cubicBezTo>
                <a:cubicBezTo>
                  <a:pt x="19300" y="105000"/>
                  <a:pt x="19477" y="104911"/>
                  <a:pt x="19672" y="104850"/>
                </a:cubicBezTo>
                <a:lnTo>
                  <a:pt x="19683" y="104911"/>
                </a:lnTo>
                <a:lnTo>
                  <a:pt x="40211" y="97850"/>
                </a:lnTo>
                <a:lnTo>
                  <a:pt x="58366" y="119250"/>
                </a:lnTo>
                <a:lnTo>
                  <a:pt x="58388" y="119200"/>
                </a:lnTo>
                <a:cubicBezTo>
                  <a:pt x="58850" y="119672"/>
                  <a:pt x="59388" y="120000"/>
                  <a:pt x="60000" y="120000"/>
                </a:cubicBezTo>
                <a:cubicBezTo>
                  <a:pt x="60561" y="120000"/>
                  <a:pt x="61050" y="119711"/>
                  <a:pt x="61488" y="119311"/>
                </a:cubicBezTo>
                <a:lnTo>
                  <a:pt x="61511" y="119372"/>
                </a:lnTo>
                <a:lnTo>
                  <a:pt x="82411" y="97816"/>
                </a:lnTo>
                <a:lnTo>
                  <a:pt x="103044" y="104911"/>
                </a:lnTo>
                <a:lnTo>
                  <a:pt x="103055" y="104838"/>
                </a:lnTo>
                <a:cubicBezTo>
                  <a:pt x="103250" y="104900"/>
                  <a:pt x="103433" y="105000"/>
                  <a:pt x="103638" y="105000"/>
                </a:cubicBezTo>
                <a:cubicBezTo>
                  <a:pt x="105144" y="105000"/>
                  <a:pt x="106361" y="103322"/>
                  <a:pt x="106361" y="101250"/>
                </a:cubicBezTo>
                <a:cubicBezTo>
                  <a:pt x="106361" y="101005"/>
                  <a:pt x="106305" y="100794"/>
                  <a:pt x="106277" y="100566"/>
                </a:cubicBezTo>
                <a:lnTo>
                  <a:pt x="106316" y="100555"/>
                </a:lnTo>
                <a:lnTo>
                  <a:pt x="99055" y="47294"/>
                </a:lnTo>
                <a:lnTo>
                  <a:pt x="118288" y="37216"/>
                </a:lnTo>
                <a:cubicBezTo>
                  <a:pt x="118311" y="37205"/>
                  <a:pt x="118338" y="37194"/>
                  <a:pt x="118366" y="37177"/>
                </a:cubicBezTo>
                <a:lnTo>
                  <a:pt x="118444" y="37133"/>
                </a:lnTo>
                <a:lnTo>
                  <a:pt x="118438" y="37111"/>
                </a:lnTo>
                <a:cubicBezTo>
                  <a:pt x="119355" y="36505"/>
                  <a:pt x="120000" y="35244"/>
                  <a:pt x="120000" y="3375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  <p:extLst>
      <p:ext uri="{BB962C8B-B14F-4D97-AF65-F5344CB8AC3E}">
        <p14:creationId xmlns:p14="http://schemas.microsoft.com/office/powerpoint/2010/main" val="777194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Default Theme">
  <a:themeElements>
    <a:clrScheme name="Neue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Ghost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142</Words>
  <Application>Microsoft Office PowerPoint</Application>
  <PresentationFormat>自定义</PresentationFormat>
  <Paragraphs>34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Montserrat</vt:lpstr>
      <vt:lpstr>Arial</vt:lpstr>
      <vt:lpstr>Lato</vt:lpstr>
      <vt:lpstr>Default Theme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欧美风大气排版布局PPT模板</dc:title>
  <dc:creator>YHD</dc:creator>
  <cp:lastModifiedBy>琉璃 酱</cp:lastModifiedBy>
  <cp:revision>15</cp:revision>
  <dcterms:created xsi:type="dcterms:W3CDTF">2017-03-12T07:55:40Z</dcterms:created>
  <dcterms:modified xsi:type="dcterms:W3CDTF">2022-12-15T06:26:49Z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